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47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0.xml.rels><?xml version="1.0" encoding="UTF-8" standalone="yes"?>
<Relationships xmlns="http://schemas.openxmlformats.org/package/2006/relationships"><Relationship Id="rId1" Type="http://schemas.openxmlformats.org/officeDocument/2006/relationships/image" Target="../media/image28.png"/></Relationships>
</file>

<file path=ppt/diagrams/_rels/data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image" Target="../media/image9.png"/></Relationships>
</file>

<file path=ppt/diagrams/_rels/data7.xml.rels><?xml version="1.0" encoding="UTF-8" standalone="yes"?>
<Relationships xmlns="http://schemas.openxmlformats.org/package/2006/relationships"><Relationship Id="rId1" Type="http://schemas.openxmlformats.org/officeDocument/2006/relationships/image" Target="../media/image10.png"/></Relationships>
</file>

<file path=ppt/diagrams/_rels/data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diagrams/_rels/data9.xml.rels><?xml version="1.0" encoding="UTF-8" standalone="yes"?>
<Relationships xmlns="http://schemas.openxmlformats.org/package/2006/relationships"><Relationship Id="rId1" Type="http://schemas.openxmlformats.org/officeDocument/2006/relationships/image" Target="../media/image23.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28.png"/></Relationships>
</file>

<file path=ppt/diagrams/_rels/drawing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4" Type="http://schemas.openxmlformats.org/officeDocument/2006/relationships/image" Target="../media/image9.png"/></Relationships>
</file>

<file path=ppt/diagrams/_rels/drawing7.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diagrams/_rels/drawing9.xml.rels><?xml version="1.0" encoding="UTF-8" standalone="yes"?>
<Relationships xmlns="http://schemas.openxmlformats.org/package/2006/relationships"><Relationship Id="rId1"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CEEF0A-7975-4819-8AE7-E63FD5C72030}" type="doc">
      <dgm:prSet loTypeId="urn:microsoft.com/office/officeart/2008/layout/VerticalAccentList" loCatId="list" qsTypeId="urn:microsoft.com/office/officeart/2005/8/quickstyle/simple1" qsCatId="simple" csTypeId="urn:microsoft.com/office/officeart/2005/8/colors/accent1_1" csCatId="accent1" phldr="1"/>
      <dgm:spPr/>
      <dgm:t>
        <a:bodyPr/>
        <a:lstStyle/>
        <a:p>
          <a:endParaRPr lang="zh-CN" altLang="en-US"/>
        </a:p>
      </dgm:t>
    </dgm:pt>
    <dgm:pt modelId="{A75ED37B-FD82-4127-98AD-83AA42AD94F3}">
      <dgm:prSet phldrT="[文本]" phldr="1"/>
      <dgm:spPr/>
      <dgm:t>
        <a:bodyPr/>
        <a:lstStyle/>
        <a:p>
          <a:endParaRPr lang="zh-CN" altLang="en-US"/>
        </a:p>
      </dgm:t>
    </dgm:pt>
    <dgm:pt modelId="{3174A26A-0431-4CA2-BCDE-F969753A121A}" type="parTrans" cxnId="{5A583DB7-91A6-401E-913D-C5B914B55B3C}">
      <dgm:prSet/>
      <dgm:spPr/>
      <dgm:t>
        <a:bodyPr/>
        <a:lstStyle/>
        <a:p>
          <a:endParaRPr lang="zh-CN" altLang="en-US"/>
        </a:p>
      </dgm:t>
    </dgm:pt>
    <dgm:pt modelId="{24D2CFA7-FAEB-45D6-B73D-5117FD519791}" type="sibTrans" cxnId="{5A583DB7-91A6-401E-913D-C5B914B55B3C}">
      <dgm:prSet/>
      <dgm:spPr/>
      <dgm:t>
        <a:bodyPr/>
        <a:lstStyle/>
        <a:p>
          <a:endParaRPr lang="zh-CN" altLang="en-US"/>
        </a:p>
      </dgm:t>
    </dgm:pt>
    <dgm:pt modelId="{18142E76-8C49-4BA2-A05D-707EBE026348}">
      <dgm:prSet phldrT="[文本]"/>
      <dgm:spPr/>
      <dgm:t>
        <a:bodyPr/>
        <a:lstStyle/>
        <a:p>
          <a:r>
            <a:rPr lang="zh-CN" altLang="en-US" dirty="0" smtClean="0"/>
            <a:t>张雪丹</a:t>
          </a:r>
          <a:endParaRPr lang="zh-CN" altLang="en-US" dirty="0"/>
        </a:p>
      </dgm:t>
    </dgm:pt>
    <dgm:pt modelId="{966CEA1B-F21C-4F19-A159-B36A93DFA783}" type="parTrans" cxnId="{76C0F9F9-E594-4166-A249-C9F22FD25498}">
      <dgm:prSet/>
      <dgm:spPr/>
      <dgm:t>
        <a:bodyPr/>
        <a:lstStyle/>
        <a:p>
          <a:endParaRPr lang="zh-CN" altLang="en-US"/>
        </a:p>
      </dgm:t>
    </dgm:pt>
    <dgm:pt modelId="{22746F26-408F-4E58-B885-4D8D9610278F}" type="sibTrans" cxnId="{76C0F9F9-E594-4166-A249-C9F22FD25498}">
      <dgm:prSet/>
      <dgm:spPr/>
      <dgm:t>
        <a:bodyPr/>
        <a:lstStyle/>
        <a:p>
          <a:endParaRPr lang="zh-CN" altLang="en-US"/>
        </a:p>
      </dgm:t>
    </dgm:pt>
    <dgm:pt modelId="{E5101724-4D7D-4C3E-88D8-F3FBD9F32743}">
      <dgm:prSet phldrT="[文本]" phldr="1"/>
      <dgm:spPr/>
      <dgm:t>
        <a:bodyPr/>
        <a:lstStyle/>
        <a:p>
          <a:endParaRPr lang="zh-CN" altLang="en-US"/>
        </a:p>
      </dgm:t>
    </dgm:pt>
    <dgm:pt modelId="{D745A0B5-8B12-429A-BA4A-70F9EB1B120F}" type="parTrans" cxnId="{17B3120C-2C57-4B53-BC08-CF2B26408C63}">
      <dgm:prSet/>
      <dgm:spPr/>
      <dgm:t>
        <a:bodyPr/>
        <a:lstStyle/>
        <a:p>
          <a:endParaRPr lang="zh-CN" altLang="en-US"/>
        </a:p>
      </dgm:t>
    </dgm:pt>
    <dgm:pt modelId="{BAA749F8-E1EE-452D-85E1-6073DEE92A82}" type="sibTrans" cxnId="{17B3120C-2C57-4B53-BC08-CF2B26408C63}">
      <dgm:prSet/>
      <dgm:spPr/>
      <dgm:t>
        <a:bodyPr/>
        <a:lstStyle/>
        <a:p>
          <a:endParaRPr lang="zh-CN" altLang="en-US"/>
        </a:p>
      </dgm:t>
    </dgm:pt>
    <dgm:pt modelId="{0E311894-23FC-4A01-86C2-A7701D0E15DD}">
      <dgm:prSet phldrT="[文本]"/>
      <dgm:spPr/>
      <dgm:t>
        <a:bodyPr/>
        <a:lstStyle/>
        <a:p>
          <a:r>
            <a:rPr lang="zh-CN" altLang="en-US" dirty="0" smtClean="0"/>
            <a:t>刘畅</a:t>
          </a:r>
          <a:endParaRPr lang="zh-CN" altLang="en-US" dirty="0"/>
        </a:p>
      </dgm:t>
    </dgm:pt>
    <dgm:pt modelId="{C9E17F6E-71C4-4FF4-A299-C87A26EDC62B}" type="parTrans" cxnId="{E1124202-5346-4C5A-81AC-BA5100558C93}">
      <dgm:prSet/>
      <dgm:spPr/>
      <dgm:t>
        <a:bodyPr/>
        <a:lstStyle/>
        <a:p>
          <a:endParaRPr lang="zh-CN" altLang="en-US"/>
        </a:p>
      </dgm:t>
    </dgm:pt>
    <dgm:pt modelId="{38176207-4C32-43BE-A155-1C48484FD437}" type="sibTrans" cxnId="{E1124202-5346-4C5A-81AC-BA5100558C93}">
      <dgm:prSet/>
      <dgm:spPr/>
      <dgm:t>
        <a:bodyPr/>
        <a:lstStyle/>
        <a:p>
          <a:endParaRPr lang="zh-CN" altLang="en-US"/>
        </a:p>
      </dgm:t>
    </dgm:pt>
    <dgm:pt modelId="{D130D8F1-4439-45D2-997A-B1D68E6BE08F}">
      <dgm:prSet phldrT="[文本]" phldr="1"/>
      <dgm:spPr/>
      <dgm:t>
        <a:bodyPr/>
        <a:lstStyle/>
        <a:p>
          <a:endParaRPr lang="zh-CN" altLang="en-US"/>
        </a:p>
      </dgm:t>
    </dgm:pt>
    <dgm:pt modelId="{729467D7-2372-4321-9374-88FC043692CE}" type="parTrans" cxnId="{BBE82CE5-9ECF-44CF-BA2B-62427A5E1683}">
      <dgm:prSet/>
      <dgm:spPr/>
      <dgm:t>
        <a:bodyPr/>
        <a:lstStyle/>
        <a:p>
          <a:endParaRPr lang="zh-CN" altLang="en-US"/>
        </a:p>
      </dgm:t>
    </dgm:pt>
    <dgm:pt modelId="{15685F4E-C3D5-495F-9B01-DC71515108E5}" type="sibTrans" cxnId="{BBE82CE5-9ECF-44CF-BA2B-62427A5E1683}">
      <dgm:prSet/>
      <dgm:spPr/>
      <dgm:t>
        <a:bodyPr/>
        <a:lstStyle/>
        <a:p>
          <a:endParaRPr lang="zh-CN" altLang="en-US"/>
        </a:p>
      </dgm:t>
    </dgm:pt>
    <dgm:pt modelId="{87EDF6FC-465C-4C24-9475-14BA50C15659}">
      <dgm:prSet phldrT="[文本]"/>
      <dgm:spPr/>
      <dgm:t>
        <a:bodyPr/>
        <a:lstStyle/>
        <a:p>
          <a:r>
            <a:rPr lang="zh-CN" altLang="en-US" dirty="0" smtClean="0"/>
            <a:t>辛馨</a:t>
          </a:r>
          <a:endParaRPr lang="zh-CN" altLang="en-US" dirty="0"/>
        </a:p>
      </dgm:t>
    </dgm:pt>
    <dgm:pt modelId="{44F99EE8-AF2C-4704-B3BC-8DF6BF25B5A6}" type="parTrans" cxnId="{9159C477-1404-4BF9-B5C2-B7746B6A5573}">
      <dgm:prSet/>
      <dgm:spPr/>
      <dgm:t>
        <a:bodyPr/>
        <a:lstStyle/>
        <a:p>
          <a:endParaRPr lang="zh-CN" altLang="en-US"/>
        </a:p>
      </dgm:t>
    </dgm:pt>
    <dgm:pt modelId="{BCCBF25E-BBA3-4F3A-BEC1-980D473ECCFC}" type="sibTrans" cxnId="{9159C477-1404-4BF9-B5C2-B7746B6A5573}">
      <dgm:prSet/>
      <dgm:spPr/>
      <dgm:t>
        <a:bodyPr/>
        <a:lstStyle/>
        <a:p>
          <a:endParaRPr lang="zh-CN" altLang="en-US"/>
        </a:p>
      </dgm:t>
    </dgm:pt>
    <dgm:pt modelId="{F3D94429-4176-4B1F-8E72-01FD1982170A}" type="pres">
      <dgm:prSet presAssocID="{A1CEEF0A-7975-4819-8AE7-E63FD5C72030}" presName="Name0" presStyleCnt="0">
        <dgm:presLayoutVars>
          <dgm:chMax/>
          <dgm:chPref/>
          <dgm:dir/>
        </dgm:presLayoutVars>
      </dgm:prSet>
      <dgm:spPr/>
      <dgm:t>
        <a:bodyPr/>
        <a:lstStyle/>
        <a:p>
          <a:endParaRPr lang="zh-CN" altLang="en-US"/>
        </a:p>
      </dgm:t>
    </dgm:pt>
    <dgm:pt modelId="{AB4C8BFA-0B64-4BD7-984F-F19B2280EF99}" type="pres">
      <dgm:prSet presAssocID="{A75ED37B-FD82-4127-98AD-83AA42AD94F3}" presName="parenttextcomposite" presStyleCnt="0"/>
      <dgm:spPr/>
    </dgm:pt>
    <dgm:pt modelId="{3554B7DD-1B87-4E9E-90B5-57DF35A82D09}" type="pres">
      <dgm:prSet presAssocID="{A75ED37B-FD82-4127-98AD-83AA42AD94F3}" presName="parenttext" presStyleLbl="revTx" presStyleIdx="0" presStyleCnt="3">
        <dgm:presLayoutVars>
          <dgm:chMax/>
          <dgm:chPref val="2"/>
          <dgm:bulletEnabled val="1"/>
        </dgm:presLayoutVars>
      </dgm:prSet>
      <dgm:spPr/>
      <dgm:t>
        <a:bodyPr/>
        <a:lstStyle/>
        <a:p>
          <a:endParaRPr lang="zh-CN" altLang="en-US"/>
        </a:p>
      </dgm:t>
    </dgm:pt>
    <dgm:pt modelId="{7643D2CB-DAA9-4E29-87AE-FB761B9AB6C2}" type="pres">
      <dgm:prSet presAssocID="{A75ED37B-FD82-4127-98AD-83AA42AD94F3}" presName="composite" presStyleCnt="0"/>
      <dgm:spPr/>
    </dgm:pt>
    <dgm:pt modelId="{0BFF05FE-63AE-4692-9171-CC192DF07C9D}" type="pres">
      <dgm:prSet presAssocID="{A75ED37B-FD82-4127-98AD-83AA42AD94F3}" presName="chevron1" presStyleLbl="alignNode1" presStyleIdx="0" presStyleCnt="21"/>
      <dgm:spPr/>
    </dgm:pt>
    <dgm:pt modelId="{50BBD139-0230-4E6E-A391-949EA1E59BB7}" type="pres">
      <dgm:prSet presAssocID="{A75ED37B-FD82-4127-98AD-83AA42AD94F3}" presName="chevron2" presStyleLbl="alignNode1" presStyleIdx="1" presStyleCnt="21"/>
      <dgm:spPr/>
    </dgm:pt>
    <dgm:pt modelId="{D26860DF-64AE-4079-8E73-47F014BC27CE}" type="pres">
      <dgm:prSet presAssocID="{A75ED37B-FD82-4127-98AD-83AA42AD94F3}" presName="chevron3" presStyleLbl="alignNode1" presStyleIdx="2" presStyleCnt="21"/>
      <dgm:spPr/>
    </dgm:pt>
    <dgm:pt modelId="{F2BB51D6-AF4A-48F9-8D01-DB36E87BF16A}" type="pres">
      <dgm:prSet presAssocID="{A75ED37B-FD82-4127-98AD-83AA42AD94F3}" presName="chevron4" presStyleLbl="alignNode1" presStyleIdx="3" presStyleCnt="21"/>
      <dgm:spPr/>
    </dgm:pt>
    <dgm:pt modelId="{8DC93856-0598-4960-AE92-BF73B63DCB9A}" type="pres">
      <dgm:prSet presAssocID="{A75ED37B-FD82-4127-98AD-83AA42AD94F3}" presName="chevron5" presStyleLbl="alignNode1" presStyleIdx="4" presStyleCnt="21"/>
      <dgm:spPr/>
    </dgm:pt>
    <dgm:pt modelId="{653AA56D-A37C-41F4-925A-3253E411BFF5}" type="pres">
      <dgm:prSet presAssocID="{A75ED37B-FD82-4127-98AD-83AA42AD94F3}" presName="chevron6" presStyleLbl="alignNode1" presStyleIdx="5" presStyleCnt="21"/>
      <dgm:spPr/>
    </dgm:pt>
    <dgm:pt modelId="{652A9B3C-5D35-4E89-90A1-1DE523D998CB}" type="pres">
      <dgm:prSet presAssocID="{A75ED37B-FD82-4127-98AD-83AA42AD94F3}" presName="chevron7" presStyleLbl="alignNode1" presStyleIdx="6" presStyleCnt="21"/>
      <dgm:spPr/>
    </dgm:pt>
    <dgm:pt modelId="{5E896C86-94AB-4A66-8DA5-A1B0A229242E}" type="pres">
      <dgm:prSet presAssocID="{A75ED37B-FD82-4127-98AD-83AA42AD94F3}" presName="childtext" presStyleLbl="solidFgAcc1" presStyleIdx="0" presStyleCnt="3">
        <dgm:presLayoutVars>
          <dgm:chMax/>
          <dgm:chPref val="0"/>
          <dgm:bulletEnabled val="1"/>
        </dgm:presLayoutVars>
      </dgm:prSet>
      <dgm:spPr/>
      <dgm:t>
        <a:bodyPr/>
        <a:lstStyle/>
        <a:p>
          <a:endParaRPr lang="zh-CN" altLang="en-US"/>
        </a:p>
      </dgm:t>
    </dgm:pt>
    <dgm:pt modelId="{546A9492-896D-4A57-B3C0-0C544E46234F}" type="pres">
      <dgm:prSet presAssocID="{24D2CFA7-FAEB-45D6-B73D-5117FD519791}" presName="sibTrans" presStyleCnt="0"/>
      <dgm:spPr/>
    </dgm:pt>
    <dgm:pt modelId="{44E30315-C96C-40E9-8933-3D617DB23F73}" type="pres">
      <dgm:prSet presAssocID="{E5101724-4D7D-4C3E-88D8-F3FBD9F32743}" presName="parenttextcomposite" presStyleCnt="0"/>
      <dgm:spPr/>
    </dgm:pt>
    <dgm:pt modelId="{3E2A12BA-8E61-4329-BD4A-FCF03F6B5FC3}" type="pres">
      <dgm:prSet presAssocID="{E5101724-4D7D-4C3E-88D8-F3FBD9F32743}" presName="parenttext" presStyleLbl="revTx" presStyleIdx="1" presStyleCnt="3">
        <dgm:presLayoutVars>
          <dgm:chMax/>
          <dgm:chPref val="2"/>
          <dgm:bulletEnabled val="1"/>
        </dgm:presLayoutVars>
      </dgm:prSet>
      <dgm:spPr/>
      <dgm:t>
        <a:bodyPr/>
        <a:lstStyle/>
        <a:p>
          <a:endParaRPr lang="zh-CN" altLang="en-US"/>
        </a:p>
      </dgm:t>
    </dgm:pt>
    <dgm:pt modelId="{BC285513-D101-4ACF-B9AF-B1C6A6573EFC}" type="pres">
      <dgm:prSet presAssocID="{E5101724-4D7D-4C3E-88D8-F3FBD9F32743}" presName="composite" presStyleCnt="0"/>
      <dgm:spPr/>
    </dgm:pt>
    <dgm:pt modelId="{57861B6F-4334-438F-AB92-D0AFD755DC82}" type="pres">
      <dgm:prSet presAssocID="{E5101724-4D7D-4C3E-88D8-F3FBD9F32743}" presName="chevron1" presStyleLbl="alignNode1" presStyleIdx="7" presStyleCnt="21"/>
      <dgm:spPr/>
    </dgm:pt>
    <dgm:pt modelId="{35783170-C34C-4409-A9A1-8E12D5453708}" type="pres">
      <dgm:prSet presAssocID="{E5101724-4D7D-4C3E-88D8-F3FBD9F32743}" presName="chevron2" presStyleLbl="alignNode1" presStyleIdx="8" presStyleCnt="21"/>
      <dgm:spPr/>
    </dgm:pt>
    <dgm:pt modelId="{4835BCBF-94ED-4E23-9A95-53505D8B62EA}" type="pres">
      <dgm:prSet presAssocID="{E5101724-4D7D-4C3E-88D8-F3FBD9F32743}" presName="chevron3" presStyleLbl="alignNode1" presStyleIdx="9" presStyleCnt="21"/>
      <dgm:spPr/>
    </dgm:pt>
    <dgm:pt modelId="{CC5250B5-3AD4-437B-AAC1-4B4ECF85814C}" type="pres">
      <dgm:prSet presAssocID="{E5101724-4D7D-4C3E-88D8-F3FBD9F32743}" presName="chevron4" presStyleLbl="alignNode1" presStyleIdx="10" presStyleCnt="21"/>
      <dgm:spPr/>
    </dgm:pt>
    <dgm:pt modelId="{88C6C12D-BE4C-4516-B5E0-143EFEE6ED83}" type="pres">
      <dgm:prSet presAssocID="{E5101724-4D7D-4C3E-88D8-F3FBD9F32743}" presName="chevron5" presStyleLbl="alignNode1" presStyleIdx="11" presStyleCnt="21"/>
      <dgm:spPr/>
    </dgm:pt>
    <dgm:pt modelId="{7712B113-1E46-41D9-BDA7-6DA142B5B4A3}" type="pres">
      <dgm:prSet presAssocID="{E5101724-4D7D-4C3E-88D8-F3FBD9F32743}" presName="chevron6" presStyleLbl="alignNode1" presStyleIdx="12" presStyleCnt="21"/>
      <dgm:spPr/>
    </dgm:pt>
    <dgm:pt modelId="{14B6B200-F444-4EDF-B7E6-118CD182AD3B}" type="pres">
      <dgm:prSet presAssocID="{E5101724-4D7D-4C3E-88D8-F3FBD9F32743}" presName="chevron7" presStyleLbl="alignNode1" presStyleIdx="13" presStyleCnt="21"/>
      <dgm:spPr/>
    </dgm:pt>
    <dgm:pt modelId="{582A2595-0462-4DA2-A0DB-1F91E6B1C4D4}" type="pres">
      <dgm:prSet presAssocID="{E5101724-4D7D-4C3E-88D8-F3FBD9F32743}" presName="childtext" presStyleLbl="solidFgAcc1" presStyleIdx="1" presStyleCnt="3">
        <dgm:presLayoutVars>
          <dgm:chMax/>
          <dgm:chPref val="0"/>
          <dgm:bulletEnabled val="1"/>
        </dgm:presLayoutVars>
      </dgm:prSet>
      <dgm:spPr/>
      <dgm:t>
        <a:bodyPr/>
        <a:lstStyle/>
        <a:p>
          <a:endParaRPr lang="zh-CN" altLang="en-US"/>
        </a:p>
      </dgm:t>
    </dgm:pt>
    <dgm:pt modelId="{E395AA64-CA3D-49C9-A164-4B3CB87E7F82}" type="pres">
      <dgm:prSet presAssocID="{BAA749F8-E1EE-452D-85E1-6073DEE92A82}" presName="sibTrans" presStyleCnt="0"/>
      <dgm:spPr/>
    </dgm:pt>
    <dgm:pt modelId="{B228EA06-57CF-4D3F-B633-7C8E71EE9EAD}" type="pres">
      <dgm:prSet presAssocID="{D130D8F1-4439-45D2-997A-B1D68E6BE08F}" presName="parenttextcomposite" presStyleCnt="0"/>
      <dgm:spPr/>
    </dgm:pt>
    <dgm:pt modelId="{AE5062B0-83E1-4467-9F86-6E81975737AB}" type="pres">
      <dgm:prSet presAssocID="{D130D8F1-4439-45D2-997A-B1D68E6BE08F}" presName="parenttext" presStyleLbl="revTx" presStyleIdx="2" presStyleCnt="3">
        <dgm:presLayoutVars>
          <dgm:chMax/>
          <dgm:chPref val="2"/>
          <dgm:bulletEnabled val="1"/>
        </dgm:presLayoutVars>
      </dgm:prSet>
      <dgm:spPr/>
      <dgm:t>
        <a:bodyPr/>
        <a:lstStyle/>
        <a:p>
          <a:endParaRPr lang="zh-CN" altLang="en-US"/>
        </a:p>
      </dgm:t>
    </dgm:pt>
    <dgm:pt modelId="{4D50F2DA-7380-4CBE-BFD8-811347A8D3B7}" type="pres">
      <dgm:prSet presAssocID="{D130D8F1-4439-45D2-997A-B1D68E6BE08F}" presName="composite" presStyleCnt="0"/>
      <dgm:spPr/>
    </dgm:pt>
    <dgm:pt modelId="{1C34DB0E-BE01-4E26-B531-F110988D95B2}" type="pres">
      <dgm:prSet presAssocID="{D130D8F1-4439-45D2-997A-B1D68E6BE08F}" presName="chevron1" presStyleLbl="alignNode1" presStyleIdx="14" presStyleCnt="21"/>
      <dgm:spPr/>
    </dgm:pt>
    <dgm:pt modelId="{C2BD76E2-0C09-471A-9774-C243E111EB3F}" type="pres">
      <dgm:prSet presAssocID="{D130D8F1-4439-45D2-997A-B1D68E6BE08F}" presName="chevron2" presStyleLbl="alignNode1" presStyleIdx="15" presStyleCnt="21"/>
      <dgm:spPr/>
    </dgm:pt>
    <dgm:pt modelId="{3851B189-7ED4-4307-9E86-2DC8D4262F50}" type="pres">
      <dgm:prSet presAssocID="{D130D8F1-4439-45D2-997A-B1D68E6BE08F}" presName="chevron3" presStyleLbl="alignNode1" presStyleIdx="16" presStyleCnt="21"/>
      <dgm:spPr/>
    </dgm:pt>
    <dgm:pt modelId="{78864DF3-06D8-4821-AD52-9F8501D064C4}" type="pres">
      <dgm:prSet presAssocID="{D130D8F1-4439-45D2-997A-B1D68E6BE08F}" presName="chevron4" presStyleLbl="alignNode1" presStyleIdx="17" presStyleCnt="21"/>
      <dgm:spPr/>
    </dgm:pt>
    <dgm:pt modelId="{180722E8-4544-478A-8719-95115567D276}" type="pres">
      <dgm:prSet presAssocID="{D130D8F1-4439-45D2-997A-B1D68E6BE08F}" presName="chevron5" presStyleLbl="alignNode1" presStyleIdx="18" presStyleCnt="21"/>
      <dgm:spPr/>
    </dgm:pt>
    <dgm:pt modelId="{952041C6-D0C1-4424-B52B-1EC223295658}" type="pres">
      <dgm:prSet presAssocID="{D130D8F1-4439-45D2-997A-B1D68E6BE08F}" presName="chevron6" presStyleLbl="alignNode1" presStyleIdx="19" presStyleCnt="21"/>
      <dgm:spPr/>
    </dgm:pt>
    <dgm:pt modelId="{126DC5A3-E09E-4929-8C9D-AE25F004B495}" type="pres">
      <dgm:prSet presAssocID="{D130D8F1-4439-45D2-997A-B1D68E6BE08F}" presName="chevron7" presStyleLbl="alignNode1" presStyleIdx="20" presStyleCnt="21"/>
      <dgm:spPr/>
    </dgm:pt>
    <dgm:pt modelId="{D98C6723-0F70-42EA-8423-342E616094EA}" type="pres">
      <dgm:prSet presAssocID="{D130D8F1-4439-45D2-997A-B1D68E6BE08F}" presName="childtext" presStyleLbl="solidFgAcc1" presStyleIdx="2" presStyleCnt="3">
        <dgm:presLayoutVars>
          <dgm:chMax/>
          <dgm:chPref val="0"/>
          <dgm:bulletEnabled val="1"/>
        </dgm:presLayoutVars>
      </dgm:prSet>
      <dgm:spPr/>
      <dgm:t>
        <a:bodyPr/>
        <a:lstStyle/>
        <a:p>
          <a:endParaRPr lang="zh-CN" altLang="en-US"/>
        </a:p>
      </dgm:t>
    </dgm:pt>
  </dgm:ptLst>
  <dgm:cxnLst>
    <dgm:cxn modelId="{E1AC7674-50B7-44D2-B737-CD77760E0C50}" type="presOf" srcId="{D130D8F1-4439-45D2-997A-B1D68E6BE08F}" destId="{AE5062B0-83E1-4467-9F86-6E81975737AB}" srcOrd="0" destOrd="0" presId="urn:microsoft.com/office/officeart/2008/layout/VerticalAccentList"/>
    <dgm:cxn modelId="{46F0F023-1D58-4835-864C-2CDF85B8A791}" type="presOf" srcId="{18142E76-8C49-4BA2-A05D-707EBE026348}" destId="{5E896C86-94AB-4A66-8DA5-A1B0A229242E}" srcOrd="0" destOrd="0" presId="urn:microsoft.com/office/officeart/2008/layout/VerticalAccentList"/>
    <dgm:cxn modelId="{57DDCE09-6636-4FB0-AA98-CC8B53401071}" type="presOf" srcId="{E5101724-4D7D-4C3E-88D8-F3FBD9F32743}" destId="{3E2A12BA-8E61-4329-BD4A-FCF03F6B5FC3}" srcOrd="0" destOrd="0" presId="urn:microsoft.com/office/officeart/2008/layout/VerticalAccentList"/>
    <dgm:cxn modelId="{5592C1C8-87FE-4548-81FA-9FE77516010C}" type="presOf" srcId="{0E311894-23FC-4A01-86C2-A7701D0E15DD}" destId="{582A2595-0462-4DA2-A0DB-1F91E6B1C4D4}" srcOrd="0" destOrd="0" presId="urn:microsoft.com/office/officeart/2008/layout/VerticalAccentList"/>
    <dgm:cxn modelId="{A9817591-9558-448C-B870-F736B82CA39F}" type="presOf" srcId="{A75ED37B-FD82-4127-98AD-83AA42AD94F3}" destId="{3554B7DD-1B87-4E9E-90B5-57DF35A82D09}" srcOrd="0" destOrd="0" presId="urn:microsoft.com/office/officeart/2008/layout/VerticalAccentList"/>
    <dgm:cxn modelId="{17B3120C-2C57-4B53-BC08-CF2B26408C63}" srcId="{A1CEEF0A-7975-4819-8AE7-E63FD5C72030}" destId="{E5101724-4D7D-4C3E-88D8-F3FBD9F32743}" srcOrd="1" destOrd="0" parTransId="{D745A0B5-8B12-429A-BA4A-70F9EB1B120F}" sibTransId="{BAA749F8-E1EE-452D-85E1-6073DEE92A82}"/>
    <dgm:cxn modelId="{BBE82CE5-9ECF-44CF-BA2B-62427A5E1683}" srcId="{A1CEEF0A-7975-4819-8AE7-E63FD5C72030}" destId="{D130D8F1-4439-45D2-997A-B1D68E6BE08F}" srcOrd="2" destOrd="0" parTransId="{729467D7-2372-4321-9374-88FC043692CE}" sibTransId="{15685F4E-C3D5-495F-9B01-DC71515108E5}"/>
    <dgm:cxn modelId="{53AC9F0E-5985-46BD-90B3-6C45CFADA654}" type="presOf" srcId="{87EDF6FC-465C-4C24-9475-14BA50C15659}" destId="{D98C6723-0F70-42EA-8423-342E616094EA}" srcOrd="0" destOrd="0" presId="urn:microsoft.com/office/officeart/2008/layout/VerticalAccentList"/>
    <dgm:cxn modelId="{E1124202-5346-4C5A-81AC-BA5100558C93}" srcId="{E5101724-4D7D-4C3E-88D8-F3FBD9F32743}" destId="{0E311894-23FC-4A01-86C2-A7701D0E15DD}" srcOrd="0" destOrd="0" parTransId="{C9E17F6E-71C4-4FF4-A299-C87A26EDC62B}" sibTransId="{38176207-4C32-43BE-A155-1C48484FD437}"/>
    <dgm:cxn modelId="{9159C477-1404-4BF9-B5C2-B7746B6A5573}" srcId="{D130D8F1-4439-45D2-997A-B1D68E6BE08F}" destId="{87EDF6FC-465C-4C24-9475-14BA50C15659}" srcOrd="0" destOrd="0" parTransId="{44F99EE8-AF2C-4704-B3BC-8DF6BF25B5A6}" sibTransId="{BCCBF25E-BBA3-4F3A-BEC1-980D473ECCFC}"/>
    <dgm:cxn modelId="{9649DC84-A426-4EDD-94D8-D9E520893C65}" type="presOf" srcId="{A1CEEF0A-7975-4819-8AE7-E63FD5C72030}" destId="{F3D94429-4176-4B1F-8E72-01FD1982170A}" srcOrd="0" destOrd="0" presId="urn:microsoft.com/office/officeart/2008/layout/VerticalAccentList"/>
    <dgm:cxn modelId="{5A583DB7-91A6-401E-913D-C5B914B55B3C}" srcId="{A1CEEF0A-7975-4819-8AE7-E63FD5C72030}" destId="{A75ED37B-FD82-4127-98AD-83AA42AD94F3}" srcOrd="0" destOrd="0" parTransId="{3174A26A-0431-4CA2-BCDE-F969753A121A}" sibTransId="{24D2CFA7-FAEB-45D6-B73D-5117FD519791}"/>
    <dgm:cxn modelId="{76C0F9F9-E594-4166-A249-C9F22FD25498}" srcId="{A75ED37B-FD82-4127-98AD-83AA42AD94F3}" destId="{18142E76-8C49-4BA2-A05D-707EBE026348}" srcOrd="0" destOrd="0" parTransId="{966CEA1B-F21C-4F19-A159-B36A93DFA783}" sibTransId="{22746F26-408F-4E58-B885-4D8D9610278F}"/>
    <dgm:cxn modelId="{5C86D3C0-42F0-446B-BFD7-25FED381397F}" type="presParOf" srcId="{F3D94429-4176-4B1F-8E72-01FD1982170A}" destId="{AB4C8BFA-0B64-4BD7-984F-F19B2280EF99}" srcOrd="0" destOrd="0" presId="urn:microsoft.com/office/officeart/2008/layout/VerticalAccentList"/>
    <dgm:cxn modelId="{2723005B-3D23-4C63-A4B6-934A4EEAF0F6}" type="presParOf" srcId="{AB4C8BFA-0B64-4BD7-984F-F19B2280EF99}" destId="{3554B7DD-1B87-4E9E-90B5-57DF35A82D09}" srcOrd="0" destOrd="0" presId="urn:microsoft.com/office/officeart/2008/layout/VerticalAccentList"/>
    <dgm:cxn modelId="{1959E8F8-AD2F-4052-8259-32CC33488CC8}" type="presParOf" srcId="{F3D94429-4176-4B1F-8E72-01FD1982170A}" destId="{7643D2CB-DAA9-4E29-87AE-FB761B9AB6C2}" srcOrd="1" destOrd="0" presId="urn:microsoft.com/office/officeart/2008/layout/VerticalAccentList"/>
    <dgm:cxn modelId="{6781BF69-9578-43A5-9E7A-D4A0D765DC82}" type="presParOf" srcId="{7643D2CB-DAA9-4E29-87AE-FB761B9AB6C2}" destId="{0BFF05FE-63AE-4692-9171-CC192DF07C9D}" srcOrd="0" destOrd="0" presId="urn:microsoft.com/office/officeart/2008/layout/VerticalAccentList"/>
    <dgm:cxn modelId="{45BF1820-D052-4843-A82B-B1C3083CB154}" type="presParOf" srcId="{7643D2CB-DAA9-4E29-87AE-FB761B9AB6C2}" destId="{50BBD139-0230-4E6E-A391-949EA1E59BB7}" srcOrd="1" destOrd="0" presId="urn:microsoft.com/office/officeart/2008/layout/VerticalAccentList"/>
    <dgm:cxn modelId="{FAC5E2B3-5402-4DDA-81D4-466037483950}" type="presParOf" srcId="{7643D2CB-DAA9-4E29-87AE-FB761B9AB6C2}" destId="{D26860DF-64AE-4079-8E73-47F014BC27CE}" srcOrd="2" destOrd="0" presId="urn:microsoft.com/office/officeart/2008/layout/VerticalAccentList"/>
    <dgm:cxn modelId="{A110168B-F426-44CE-B4CC-FDAAF8B7BE0D}" type="presParOf" srcId="{7643D2CB-DAA9-4E29-87AE-FB761B9AB6C2}" destId="{F2BB51D6-AF4A-48F9-8D01-DB36E87BF16A}" srcOrd="3" destOrd="0" presId="urn:microsoft.com/office/officeart/2008/layout/VerticalAccentList"/>
    <dgm:cxn modelId="{0277928D-953C-45AD-8B74-D8C957AB5118}" type="presParOf" srcId="{7643D2CB-DAA9-4E29-87AE-FB761B9AB6C2}" destId="{8DC93856-0598-4960-AE92-BF73B63DCB9A}" srcOrd="4" destOrd="0" presId="urn:microsoft.com/office/officeart/2008/layout/VerticalAccentList"/>
    <dgm:cxn modelId="{3CC1A965-9A5A-4829-A0C8-C3855F2DB7EB}" type="presParOf" srcId="{7643D2CB-DAA9-4E29-87AE-FB761B9AB6C2}" destId="{653AA56D-A37C-41F4-925A-3253E411BFF5}" srcOrd="5" destOrd="0" presId="urn:microsoft.com/office/officeart/2008/layout/VerticalAccentList"/>
    <dgm:cxn modelId="{477C1E31-FCC3-43AB-9107-06B07EDDBBB9}" type="presParOf" srcId="{7643D2CB-DAA9-4E29-87AE-FB761B9AB6C2}" destId="{652A9B3C-5D35-4E89-90A1-1DE523D998CB}" srcOrd="6" destOrd="0" presId="urn:microsoft.com/office/officeart/2008/layout/VerticalAccentList"/>
    <dgm:cxn modelId="{FE71204B-EA95-49CE-B6A5-3AFBE4C92514}" type="presParOf" srcId="{7643D2CB-DAA9-4E29-87AE-FB761B9AB6C2}" destId="{5E896C86-94AB-4A66-8DA5-A1B0A229242E}" srcOrd="7" destOrd="0" presId="urn:microsoft.com/office/officeart/2008/layout/VerticalAccentList"/>
    <dgm:cxn modelId="{ECAF9671-2236-40EA-9588-39D25008E4E4}" type="presParOf" srcId="{F3D94429-4176-4B1F-8E72-01FD1982170A}" destId="{546A9492-896D-4A57-B3C0-0C544E46234F}" srcOrd="2" destOrd="0" presId="urn:microsoft.com/office/officeart/2008/layout/VerticalAccentList"/>
    <dgm:cxn modelId="{93F6DF0C-9B72-4AE1-B064-42B573CD5E22}" type="presParOf" srcId="{F3D94429-4176-4B1F-8E72-01FD1982170A}" destId="{44E30315-C96C-40E9-8933-3D617DB23F73}" srcOrd="3" destOrd="0" presId="urn:microsoft.com/office/officeart/2008/layout/VerticalAccentList"/>
    <dgm:cxn modelId="{862537B8-6F73-432A-8047-E96F690B939C}" type="presParOf" srcId="{44E30315-C96C-40E9-8933-3D617DB23F73}" destId="{3E2A12BA-8E61-4329-BD4A-FCF03F6B5FC3}" srcOrd="0" destOrd="0" presId="urn:microsoft.com/office/officeart/2008/layout/VerticalAccentList"/>
    <dgm:cxn modelId="{54F02045-E213-48C0-8308-89BEAE9BB117}" type="presParOf" srcId="{F3D94429-4176-4B1F-8E72-01FD1982170A}" destId="{BC285513-D101-4ACF-B9AF-B1C6A6573EFC}" srcOrd="4" destOrd="0" presId="urn:microsoft.com/office/officeart/2008/layout/VerticalAccentList"/>
    <dgm:cxn modelId="{7E64E070-2035-4DB0-AE3D-6E493A4255F3}" type="presParOf" srcId="{BC285513-D101-4ACF-B9AF-B1C6A6573EFC}" destId="{57861B6F-4334-438F-AB92-D0AFD755DC82}" srcOrd="0" destOrd="0" presId="urn:microsoft.com/office/officeart/2008/layout/VerticalAccentList"/>
    <dgm:cxn modelId="{F3BA1AE9-9B96-4FE3-9385-0DE1A562CA18}" type="presParOf" srcId="{BC285513-D101-4ACF-B9AF-B1C6A6573EFC}" destId="{35783170-C34C-4409-A9A1-8E12D5453708}" srcOrd="1" destOrd="0" presId="urn:microsoft.com/office/officeart/2008/layout/VerticalAccentList"/>
    <dgm:cxn modelId="{595ADA87-5F3E-4813-8024-885D7B4A78D7}" type="presParOf" srcId="{BC285513-D101-4ACF-B9AF-B1C6A6573EFC}" destId="{4835BCBF-94ED-4E23-9A95-53505D8B62EA}" srcOrd="2" destOrd="0" presId="urn:microsoft.com/office/officeart/2008/layout/VerticalAccentList"/>
    <dgm:cxn modelId="{1D0ED818-61DB-46D7-A20E-15109235BCA8}" type="presParOf" srcId="{BC285513-D101-4ACF-B9AF-B1C6A6573EFC}" destId="{CC5250B5-3AD4-437B-AAC1-4B4ECF85814C}" srcOrd="3" destOrd="0" presId="urn:microsoft.com/office/officeart/2008/layout/VerticalAccentList"/>
    <dgm:cxn modelId="{7ECB8B00-EC87-483C-8F70-BA7675C8BE23}" type="presParOf" srcId="{BC285513-D101-4ACF-B9AF-B1C6A6573EFC}" destId="{88C6C12D-BE4C-4516-B5E0-143EFEE6ED83}" srcOrd="4" destOrd="0" presId="urn:microsoft.com/office/officeart/2008/layout/VerticalAccentList"/>
    <dgm:cxn modelId="{CCBD77BE-8237-40A8-AE1C-560FA7A4CFA8}" type="presParOf" srcId="{BC285513-D101-4ACF-B9AF-B1C6A6573EFC}" destId="{7712B113-1E46-41D9-BDA7-6DA142B5B4A3}" srcOrd="5" destOrd="0" presId="urn:microsoft.com/office/officeart/2008/layout/VerticalAccentList"/>
    <dgm:cxn modelId="{8253C07B-6E5E-472C-976F-8D35F6FA3BD5}" type="presParOf" srcId="{BC285513-D101-4ACF-B9AF-B1C6A6573EFC}" destId="{14B6B200-F444-4EDF-B7E6-118CD182AD3B}" srcOrd="6" destOrd="0" presId="urn:microsoft.com/office/officeart/2008/layout/VerticalAccentList"/>
    <dgm:cxn modelId="{7E4F18E2-2BB5-449F-921F-AE1B124FA9A7}" type="presParOf" srcId="{BC285513-D101-4ACF-B9AF-B1C6A6573EFC}" destId="{582A2595-0462-4DA2-A0DB-1F91E6B1C4D4}" srcOrd="7" destOrd="0" presId="urn:microsoft.com/office/officeart/2008/layout/VerticalAccentList"/>
    <dgm:cxn modelId="{7689A4B2-6D27-410E-A07B-F799E101BFC3}" type="presParOf" srcId="{F3D94429-4176-4B1F-8E72-01FD1982170A}" destId="{E395AA64-CA3D-49C9-A164-4B3CB87E7F82}" srcOrd="5" destOrd="0" presId="urn:microsoft.com/office/officeart/2008/layout/VerticalAccentList"/>
    <dgm:cxn modelId="{5628F69B-7D72-4A6D-AAEE-08681DD5A968}" type="presParOf" srcId="{F3D94429-4176-4B1F-8E72-01FD1982170A}" destId="{B228EA06-57CF-4D3F-B633-7C8E71EE9EAD}" srcOrd="6" destOrd="0" presId="urn:microsoft.com/office/officeart/2008/layout/VerticalAccentList"/>
    <dgm:cxn modelId="{375A22F8-6CA2-4138-ABF4-5F6DE36422C5}" type="presParOf" srcId="{B228EA06-57CF-4D3F-B633-7C8E71EE9EAD}" destId="{AE5062B0-83E1-4467-9F86-6E81975737AB}" srcOrd="0" destOrd="0" presId="urn:microsoft.com/office/officeart/2008/layout/VerticalAccentList"/>
    <dgm:cxn modelId="{AF7BF821-B004-4B88-832B-971A543E8372}" type="presParOf" srcId="{F3D94429-4176-4B1F-8E72-01FD1982170A}" destId="{4D50F2DA-7380-4CBE-BFD8-811347A8D3B7}" srcOrd="7" destOrd="0" presId="urn:microsoft.com/office/officeart/2008/layout/VerticalAccentList"/>
    <dgm:cxn modelId="{7EEBF0F7-A330-4381-A80C-496C66AE9962}" type="presParOf" srcId="{4D50F2DA-7380-4CBE-BFD8-811347A8D3B7}" destId="{1C34DB0E-BE01-4E26-B531-F110988D95B2}" srcOrd="0" destOrd="0" presId="urn:microsoft.com/office/officeart/2008/layout/VerticalAccentList"/>
    <dgm:cxn modelId="{A22431DC-7C3C-442D-B0BB-096164ABD3DC}" type="presParOf" srcId="{4D50F2DA-7380-4CBE-BFD8-811347A8D3B7}" destId="{C2BD76E2-0C09-471A-9774-C243E111EB3F}" srcOrd="1" destOrd="0" presId="urn:microsoft.com/office/officeart/2008/layout/VerticalAccentList"/>
    <dgm:cxn modelId="{18374476-C103-41F5-93F4-5337EFF36CCC}" type="presParOf" srcId="{4D50F2DA-7380-4CBE-BFD8-811347A8D3B7}" destId="{3851B189-7ED4-4307-9E86-2DC8D4262F50}" srcOrd="2" destOrd="0" presId="urn:microsoft.com/office/officeart/2008/layout/VerticalAccentList"/>
    <dgm:cxn modelId="{49411263-77FA-42E2-A4ED-DBFE3F1AA759}" type="presParOf" srcId="{4D50F2DA-7380-4CBE-BFD8-811347A8D3B7}" destId="{78864DF3-06D8-4821-AD52-9F8501D064C4}" srcOrd="3" destOrd="0" presId="urn:microsoft.com/office/officeart/2008/layout/VerticalAccentList"/>
    <dgm:cxn modelId="{24DEDA76-BAFB-4EF4-8801-AB097B096056}" type="presParOf" srcId="{4D50F2DA-7380-4CBE-BFD8-811347A8D3B7}" destId="{180722E8-4544-478A-8719-95115567D276}" srcOrd="4" destOrd="0" presId="urn:microsoft.com/office/officeart/2008/layout/VerticalAccentList"/>
    <dgm:cxn modelId="{8064408B-C03F-40E3-B438-5AB372008C7A}" type="presParOf" srcId="{4D50F2DA-7380-4CBE-BFD8-811347A8D3B7}" destId="{952041C6-D0C1-4424-B52B-1EC223295658}" srcOrd="5" destOrd="0" presId="urn:microsoft.com/office/officeart/2008/layout/VerticalAccentList"/>
    <dgm:cxn modelId="{EDB85FD4-F415-480B-B724-EA721E9DCE5D}" type="presParOf" srcId="{4D50F2DA-7380-4CBE-BFD8-811347A8D3B7}" destId="{126DC5A3-E09E-4929-8C9D-AE25F004B495}" srcOrd="6" destOrd="0" presId="urn:microsoft.com/office/officeart/2008/layout/VerticalAccentList"/>
    <dgm:cxn modelId="{74C483CD-BF09-4CE0-9FE6-7526E1851EBC}" type="presParOf" srcId="{4D50F2DA-7380-4CBE-BFD8-811347A8D3B7}" destId="{D98C6723-0F70-42EA-8423-342E616094EA}"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AA54E1E-7D3A-4589-A83B-8A3E0F105C26}"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zh-CN" altLang="en-US"/>
        </a:p>
      </dgm:t>
    </dgm:pt>
    <dgm:pt modelId="{AC3EB0A8-441D-4F8B-9AFB-691B59310EBC}">
      <dgm:prSet/>
      <dgm:spPr/>
      <dgm:t>
        <a:bodyPr/>
        <a:lstStyle/>
        <a:p>
          <a:pPr algn="l"/>
          <a:r>
            <a:rPr lang="zh-CN" altLang="en-US" dirty="0" smtClean="0"/>
            <a:t> 出风槽的风速为：</a:t>
          </a:r>
          <a:r>
            <a:rPr lang="en-US" altLang="en-US" dirty="0" smtClean="0"/>
            <a:t>0.5</a:t>
          </a:r>
          <a:r>
            <a:rPr lang="zh-CN" altLang="en-US" dirty="0" smtClean="0"/>
            <a:t>，温度为：</a:t>
          </a:r>
          <a:r>
            <a:rPr lang="en-US" altLang="en-US" dirty="0" smtClean="0"/>
            <a:t>11°C</a:t>
          </a:r>
          <a:r>
            <a:rPr lang="zh-CN" altLang="en-US" dirty="0" smtClean="0"/>
            <a:t>。此时机房内的最高温度为</a:t>
          </a:r>
          <a:r>
            <a:rPr lang="en-US" altLang="en-US" dirty="0" smtClean="0"/>
            <a:t>35°C</a:t>
          </a:r>
          <a:endParaRPr lang="zh-CN" altLang="en-US" dirty="0"/>
        </a:p>
      </dgm:t>
    </dgm:pt>
    <dgm:pt modelId="{F4F271A7-A204-4EFB-94C7-7160590257FC}" type="parTrans" cxnId="{EB732177-775B-4A5B-988A-388CA5192DAE}">
      <dgm:prSet/>
      <dgm:spPr/>
      <dgm:t>
        <a:bodyPr/>
        <a:lstStyle/>
        <a:p>
          <a:endParaRPr lang="zh-CN" altLang="en-US"/>
        </a:p>
      </dgm:t>
    </dgm:pt>
    <dgm:pt modelId="{33E62575-EAB1-4F80-B73B-45D8D08943D2}" type="sibTrans" cxnId="{EB732177-775B-4A5B-988A-388CA5192DAE}">
      <dgm:prSet/>
      <dgm:spPr/>
      <dgm:t>
        <a:bodyPr/>
        <a:lstStyle/>
        <a:p>
          <a:endParaRPr lang="zh-CN" altLang="en-US"/>
        </a:p>
      </dgm:t>
    </dgm:pt>
    <dgm:pt modelId="{08B1A2FE-6403-4B50-B921-44F867A89ED6}" type="pres">
      <dgm:prSet presAssocID="{FAA54E1E-7D3A-4589-A83B-8A3E0F105C26}" presName="Name0" presStyleCnt="0">
        <dgm:presLayoutVars>
          <dgm:chMax/>
          <dgm:chPref/>
          <dgm:dir/>
        </dgm:presLayoutVars>
      </dgm:prSet>
      <dgm:spPr/>
      <dgm:t>
        <a:bodyPr/>
        <a:lstStyle/>
        <a:p>
          <a:endParaRPr lang="zh-CN" altLang="en-US"/>
        </a:p>
      </dgm:t>
    </dgm:pt>
    <dgm:pt modelId="{4BFFCD73-85AA-4E0F-ADC0-E3071261D2C6}" type="pres">
      <dgm:prSet presAssocID="{AC3EB0A8-441D-4F8B-9AFB-691B59310EBC}" presName="composite" presStyleCnt="0">
        <dgm:presLayoutVars>
          <dgm:chMax/>
          <dgm:chPref/>
        </dgm:presLayoutVars>
      </dgm:prSet>
      <dgm:spPr/>
    </dgm:pt>
    <dgm:pt modelId="{D14C9F29-3A9A-40AD-9F30-F2DB0410F618}" type="pres">
      <dgm:prSet presAssocID="{AC3EB0A8-441D-4F8B-9AFB-691B59310EBC}" presName="Image" presStyleLbl="bgImgPlace1" presStyleIdx="0" presStyleCnt="1" custScaleX="277063" custScaleY="260882" custLinFactNeighborX="-14092" custLinFactNeighborY="893"/>
      <dgm:spPr>
        <a:blipFill rotWithShape="1">
          <a:blip xmlns:r="http://schemas.openxmlformats.org/officeDocument/2006/relationships" r:embed="rId1"/>
          <a:stretch>
            <a:fillRect/>
          </a:stretch>
        </a:blipFill>
      </dgm:spPr>
    </dgm:pt>
    <dgm:pt modelId="{F21A995E-68D4-47F0-9B91-3E2BC8861D52}" type="pres">
      <dgm:prSet presAssocID="{AC3EB0A8-441D-4F8B-9AFB-691B59310EBC}" presName="ParentText" presStyleLbl="revTx" presStyleIdx="0" presStyleCnt="1" custScaleX="64150" custScaleY="94320" custLinFactNeighborX="29441" custLinFactNeighborY="11279">
        <dgm:presLayoutVars>
          <dgm:chMax val="0"/>
          <dgm:chPref val="0"/>
          <dgm:bulletEnabled val="1"/>
        </dgm:presLayoutVars>
      </dgm:prSet>
      <dgm:spPr/>
      <dgm:t>
        <a:bodyPr/>
        <a:lstStyle/>
        <a:p>
          <a:endParaRPr lang="zh-CN" altLang="en-US"/>
        </a:p>
      </dgm:t>
    </dgm:pt>
    <dgm:pt modelId="{86C0F393-280B-4BEA-9E89-F12097D22195}" type="pres">
      <dgm:prSet presAssocID="{AC3EB0A8-441D-4F8B-9AFB-691B59310EBC}" presName="tlFrame" presStyleLbl="node1" presStyleIdx="0" presStyleCnt="4" custLinFactX="64337" custLinFactNeighborX="100000" custLinFactNeighborY="55598"/>
      <dgm:spPr/>
    </dgm:pt>
    <dgm:pt modelId="{E38E33C2-94AE-4818-82DB-0563DDC0830B}" type="pres">
      <dgm:prSet presAssocID="{AC3EB0A8-441D-4F8B-9AFB-691B59310EBC}" presName="trFrame" presStyleLbl="node1" presStyleIdx="1" presStyleCnt="4" custLinFactNeighborX="45691" custLinFactNeighborY="55598"/>
      <dgm:spPr/>
    </dgm:pt>
    <dgm:pt modelId="{9A3E4A55-D563-41EB-A9F2-729363E56C63}" type="pres">
      <dgm:prSet presAssocID="{AC3EB0A8-441D-4F8B-9AFB-691B59310EBC}" presName="blFrame" presStyleLbl="node1" presStyleIdx="2" presStyleCnt="4" custLinFactX="64337" custLinFactNeighborX="100000" custLinFactNeighborY="157"/>
      <dgm:spPr/>
    </dgm:pt>
    <dgm:pt modelId="{2A108D9C-906B-45D3-AFC7-0BEDA4BA3FA2}" type="pres">
      <dgm:prSet presAssocID="{AC3EB0A8-441D-4F8B-9AFB-691B59310EBC}" presName="brFrame" presStyleLbl="node1" presStyleIdx="3" presStyleCnt="4" custLinFactNeighborX="41415" custLinFactNeighborY="2845"/>
      <dgm:spPr/>
    </dgm:pt>
  </dgm:ptLst>
  <dgm:cxnLst>
    <dgm:cxn modelId="{AF95BC46-7C3D-45A4-876C-C6493F1C3B62}" type="presOf" srcId="{AC3EB0A8-441D-4F8B-9AFB-691B59310EBC}" destId="{F21A995E-68D4-47F0-9B91-3E2BC8861D52}" srcOrd="0" destOrd="0" presId="urn:microsoft.com/office/officeart/2009/3/layout/FramedTextPicture"/>
    <dgm:cxn modelId="{EB732177-775B-4A5B-988A-388CA5192DAE}" srcId="{FAA54E1E-7D3A-4589-A83B-8A3E0F105C26}" destId="{AC3EB0A8-441D-4F8B-9AFB-691B59310EBC}" srcOrd="0" destOrd="0" parTransId="{F4F271A7-A204-4EFB-94C7-7160590257FC}" sibTransId="{33E62575-EAB1-4F80-B73B-45D8D08943D2}"/>
    <dgm:cxn modelId="{99982C4E-674C-440C-90DB-C6B09C31709A}" type="presOf" srcId="{FAA54E1E-7D3A-4589-A83B-8A3E0F105C26}" destId="{08B1A2FE-6403-4B50-B921-44F867A89ED6}" srcOrd="0" destOrd="0" presId="urn:microsoft.com/office/officeart/2009/3/layout/FramedTextPicture"/>
    <dgm:cxn modelId="{967091A3-6556-42AE-80AF-AD6EB9078563}" type="presParOf" srcId="{08B1A2FE-6403-4B50-B921-44F867A89ED6}" destId="{4BFFCD73-85AA-4E0F-ADC0-E3071261D2C6}" srcOrd="0" destOrd="0" presId="urn:microsoft.com/office/officeart/2009/3/layout/FramedTextPicture"/>
    <dgm:cxn modelId="{F9D9A90B-4452-4E86-98D8-6062A89BAA34}" type="presParOf" srcId="{4BFFCD73-85AA-4E0F-ADC0-E3071261D2C6}" destId="{D14C9F29-3A9A-40AD-9F30-F2DB0410F618}" srcOrd="0" destOrd="0" presId="urn:microsoft.com/office/officeart/2009/3/layout/FramedTextPicture"/>
    <dgm:cxn modelId="{6D7F95B4-887F-4DBF-ACF2-1C2EE8E74264}" type="presParOf" srcId="{4BFFCD73-85AA-4E0F-ADC0-E3071261D2C6}" destId="{F21A995E-68D4-47F0-9B91-3E2BC8861D52}" srcOrd="1" destOrd="0" presId="urn:microsoft.com/office/officeart/2009/3/layout/FramedTextPicture"/>
    <dgm:cxn modelId="{73567F45-13F7-4B07-A663-AB18D9FB4F38}" type="presParOf" srcId="{4BFFCD73-85AA-4E0F-ADC0-E3071261D2C6}" destId="{86C0F393-280B-4BEA-9E89-F12097D22195}" srcOrd="2" destOrd="0" presId="urn:microsoft.com/office/officeart/2009/3/layout/FramedTextPicture"/>
    <dgm:cxn modelId="{F5523AEA-48A5-49E5-9579-A3206B0FB2BF}" type="presParOf" srcId="{4BFFCD73-85AA-4E0F-ADC0-E3071261D2C6}" destId="{E38E33C2-94AE-4818-82DB-0563DDC0830B}" srcOrd="3" destOrd="0" presId="urn:microsoft.com/office/officeart/2009/3/layout/FramedTextPicture"/>
    <dgm:cxn modelId="{C8C5BFF6-69BC-4436-B9D7-26022E01D7A5}" type="presParOf" srcId="{4BFFCD73-85AA-4E0F-ADC0-E3071261D2C6}" destId="{9A3E4A55-D563-41EB-A9F2-729363E56C63}" srcOrd="4" destOrd="0" presId="urn:microsoft.com/office/officeart/2009/3/layout/FramedTextPicture"/>
    <dgm:cxn modelId="{08629F96-681B-494D-965B-D21BF7AC8F76}" type="presParOf" srcId="{4BFFCD73-85AA-4E0F-ADC0-E3071261D2C6}" destId="{2A108D9C-906B-45D3-AFC7-0BEDA4BA3FA2}" srcOrd="5" destOrd="0" presId="urn:microsoft.com/office/officeart/2009/3/layout/FramedText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167EABE-A808-4550-A90E-894A32A2BBB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69764BF7-5383-401C-872A-0F3D51EC9535}">
      <dgm:prSet custT="1"/>
      <dgm:spPr/>
      <dgm:t>
        <a:bodyPr/>
        <a:lstStyle/>
        <a:p>
          <a:pPr rtl="0"/>
          <a:r>
            <a:rPr lang="en-US" sz="2000" dirty="0" smtClean="0"/>
            <a:t>1.</a:t>
          </a:r>
          <a:r>
            <a:rPr lang="zh-CN" sz="2000" dirty="0" smtClean="0"/>
            <a:t>对于问题三，考虑各个不同的空调对机房温度的影响并非线性的，因此要想研究分配功率之后的影响下机房的温度问题，必须要重新回到第</a:t>
          </a:r>
          <a:r>
            <a:rPr lang="en-US" sz="2000" dirty="0" smtClean="0"/>
            <a:t>2</a:t>
          </a:r>
          <a:r>
            <a:rPr lang="zh-CN" sz="2000" dirty="0" smtClean="0"/>
            <a:t>问中，从数学上说是通过设定方程组中的参数或者边值条件参数来重新计算温度的分布，最终将机房的温度表示成这些参数的函数关系，然后利用优化模型求解 。</a:t>
          </a:r>
          <a:endParaRPr lang="zh-CN" sz="2000" dirty="0"/>
        </a:p>
      </dgm:t>
    </dgm:pt>
    <dgm:pt modelId="{ABD452F7-815D-4CA5-8048-5F72F44FFC89}" type="parTrans" cxnId="{FEEAF335-6164-4D56-9DF5-B7C15BEFA8A1}">
      <dgm:prSet/>
      <dgm:spPr/>
      <dgm:t>
        <a:bodyPr/>
        <a:lstStyle/>
        <a:p>
          <a:endParaRPr lang="zh-CN" altLang="en-US" sz="2000"/>
        </a:p>
      </dgm:t>
    </dgm:pt>
    <dgm:pt modelId="{C1FE8345-E962-4DB4-9676-211E1C092D21}" type="sibTrans" cxnId="{FEEAF335-6164-4D56-9DF5-B7C15BEFA8A1}">
      <dgm:prSet/>
      <dgm:spPr/>
      <dgm:t>
        <a:bodyPr/>
        <a:lstStyle/>
        <a:p>
          <a:endParaRPr lang="zh-CN" altLang="en-US" sz="2000"/>
        </a:p>
      </dgm:t>
    </dgm:pt>
    <dgm:pt modelId="{EAFC2A24-73F1-4A6C-9B12-EEDF3458ADA7}">
      <dgm:prSet custT="1"/>
      <dgm:spPr/>
      <dgm:t>
        <a:bodyPr/>
        <a:lstStyle/>
        <a:p>
          <a:pPr rtl="0"/>
          <a:r>
            <a:rPr lang="en-US" sz="2000" smtClean="0"/>
            <a:t>2.</a:t>
          </a:r>
          <a:r>
            <a:rPr lang="zh-CN" sz="2000" smtClean="0"/>
            <a:t>由于专业画图能力有限，对机房的送风口和回风口进行了模型简化，因此数据会有一定的偏差。</a:t>
          </a:r>
          <a:endParaRPr lang="zh-CN" sz="2000"/>
        </a:p>
      </dgm:t>
    </dgm:pt>
    <dgm:pt modelId="{AA6FB089-0DAF-464B-8945-75FF4C57D3C1}" type="parTrans" cxnId="{7FD53CD5-019D-4FA7-A7DF-1531D1D24B05}">
      <dgm:prSet/>
      <dgm:spPr/>
      <dgm:t>
        <a:bodyPr/>
        <a:lstStyle/>
        <a:p>
          <a:endParaRPr lang="zh-CN" altLang="en-US" sz="2000"/>
        </a:p>
      </dgm:t>
    </dgm:pt>
    <dgm:pt modelId="{0FB6E381-A678-43D8-82BE-1DA0E75EC088}" type="sibTrans" cxnId="{7FD53CD5-019D-4FA7-A7DF-1531D1D24B05}">
      <dgm:prSet/>
      <dgm:spPr/>
      <dgm:t>
        <a:bodyPr/>
        <a:lstStyle/>
        <a:p>
          <a:endParaRPr lang="zh-CN" altLang="en-US" sz="2000"/>
        </a:p>
      </dgm:t>
    </dgm:pt>
    <dgm:pt modelId="{130BFCB8-4DFF-46B2-8627-C88848D36183}">
      <dgm:prSet custT="1"/>
      <dgm:spPr/>
      <dgm:t>
        <a:bodyPr/>
        <a:lstStyle/>
        <a:p>
          <a:pPr rtl="0"/>
          <a:r>
            <a:rPr lang="en-US" sz="2000" dirty="0" smtClean="0"/>
            <a:t>3.</a:t>
          </a:r>
          <a:r>
            <a:rPr lang="zh-CN" sz="2000" dirty="0" smtClean="0"/>
            <a:t>以后的研究中，可在一定范围内移动风口的位置</a:t>
          </a:r>
          <a:r>
            <a:rPr lang="en-US" sz="2000" dirty="0" smtClean="0"/>
            <a:t>,</a:t>
          </a:r>
          <a:r>
            <a:rPr lang="zh-CN" sz="2000" dirty="0" smtClean="0"/>
            <a:t>调节风口的大小以获得合适的送风口温度。 </a:t>
          </a:r>
          <a:endParaRPr lang="zh-CN" sz="2000" dirty="0"/>
        </a:p>
      </dgm:t>
    </dgm:pt>
    <dgm:pt modelId="{BEDDF41F-7054-4C8E-ADB7-1FC40B08CF7C}" type="parTrans" cxnId="{B70C02D4-478F-490A-99D3-969014FA4DAA}">
      <dgm:prSet/>
      <dgm:spPr/>
      <dgm:t>
        <a:bodyPr/>
        <a:lstStyle/>
        <a:p>
          <a:endParaRPr lang="zh-CN" altLang="en-US" sz="2000"/>
        </a:p>
      </dgm:t>
    </dgm:pt>
    <dgm:pt modelId="{C19D27CD-8CAD-4F60-BD9A-ABF2555146DB}" type="sibTrans" cxnId="{B70C02D4-478F-490A-99D3-969014FA4DAA}">
      <dgm:prSet/>
      <dgm:spPr/>
      <dgm:t>
        <a:bodyPr/>
        <a:lstStyle/>
        <a:p>
          <a:endParaRPr lang="zh-CN" altLang="en-US" sz="2000"/>
        </a:p>
      </dgm:t>
    </dgm:pt>
    <dgm:pt modelId="{D937BF85-87EB-4EDA-A44D-BF51FA257504}">
      <dgm:prSet custT="1"/>
      <dgm:spPr/>
      <dgm:t>
        <a:bodyPr/>
        <a:lstStyle/>
        <a:p>
          <a:pPr rtl="0"/>
          <a:r>
            <a:rPr lang="en-US" sz="2000" smtClean="0"/>
            <a:t>4.</a:t>
          </a:r>
          <a:r>
            <a:rPr lang="zh-CN" sz="2000" smtClean="0"/>
            <a:t>在有足够平均冷却能力</a:t>
          </a:r>
          <a:r>
            <a:rPr lang="en-US" sz="2000" smtClean="0"/>
            <a:t>, </a:t>
          </a:r>
          <a:r>
            <a:rPr lang="zh-CN" sz="2000" smtClean="0"/>
            <a:t>但却存在高热密度机柜造成热点的场合</a:t>
          </a:r>
          <a:r>
            <a:rPr lang="en-US" sz="2000" smtClean="0"/>
            <a:t>, </a:t>
          </a:r>
          <a:r>
            <a:rPr lang="zh-CN" sz="2000" smtClean="0"/>
            <a:t>可通过采用有风扇辅助的设备改进机柜内的冷却负荷。 </a:t>
          </a:r>
          <a:endParaRPr lang="zh-CN" sz="2000"/>
        </a:p>
      </dgm:t>
    </dgm:pt>
    <dgm:pt modelId="{8E447C2B-9534-4903-BD10-0923936EBE90}" type="parTrans" cxnId="{FAF67CB6-E2BF-4EA8-8427-702E3593391E}">
      <dgm:prSet/>
      <dgm:spPr/>
      <dgm:t>
        <a:bodyPr/>
        <a:lstStyle/>
        <a:p>
          <a:endParaRPr lang="zh-CN" altLang="en-US" sz="2000"/>
        </a:p>
      </dgm:t>
    </dgm:pt>
    <dgm:pt modelId="{B574F8DA-E930-4369-B67E-9E37E20D0646}" type="sibTrans" cxnId="{FAF67CB6-E2BF-4EA8-8427-702E3593391E}">
      <dgm:prSet/>
      <dgm:spPr/>
      <dgm:t>
        <a:bodyPr/>
        <a:lstStyle/>
        <a:p>
          <a:endParaRPr lang="zh-CN" altLang="en-US" sz="2000"/>
        </a:p>
      </dgm:t>
    </dgm:pt>
    <dgm:pt modelId="{07E4D6B7-68D9-4064-BF28-4616CA60DAE3}" type="pres">
      <dgm:prSet presAssocID="{0167EABE-A808-4550-A90E-894A32A2BBB4}" presName="linear" presStyleCnt="0">
        <dgm:presLayoutVars>
          <dgm:animLvl val="lvl"/>
          <dgm:resizeHandles val="exact"/>
        </dgm:presLayoutVars>
      </dgm:prSet>
      <dgm:spPr/>
      <dgm:t>
        <a:bodyPr/>
        <a:lstStyle/>
        <a:p>
          <a:endParaRPr lang="zh-CN" altLang="en-US"/>
        </a:p>
      </dgm:t>
    </dgm:pt>
    <dgm:pt modelId="{CF56947B-D085-49C1-8739-04FF4EE635D4}" type="pres">
      <dgm:prSet presAssocID="{69764BF7-5383-401C-872A-0F3D51EC9535}" presName="parentText" presStyleLbl="node1" presStyleIdx="0" presStyleCnt="4">
        <dgm:presLayoutVars>
          <dgm:chMax val="0"/>
          <dgm:bulletEnabled val="1"/>
        </dgm:presLayoutVars>
      </dgm:prSet>
      <dgm:spPr/>
      <dgm:t>
        <a:bodyPr/>
        <a:lstStyle/>
        <a:p>
          <a:endParaRPr lang="zh-CN" altLang="en-US"/>
        </a:p>
      </dgm:t>
    </dgm:pt>
    <dgm:pt modelId="{DA134639-80E2-49DE-A22E-3D8E21D8C48C}" type="pres">
      <dgm:prSet presAssocID="{C1FE8345-E962-4DB4-9676-211E1C092D21}" presName="spacer" presStyleCnt="0"/>
      <dgm:spPr/>
    </dgm:pt>
    <dgm:pt modelId="{29BC2ACB-1F1F-4080-A54B-8DDAF44A95B0}" type="pres">
      <dgm:prSet presAssocID="{EAFC2A24-73F1-4A6C-9B12-EEDF3458ADA7}" presName="parentText" presStyleLbl="node1" presStyleIdx="1" presStyleCnt="4">
        <dgm:presLayoutVars>
          <dgm:chMax val="0"/>
          <dgm:bulletEnabled val="1"/>
        </dgm:presLayoutVars>
      </dgm:prSet>
      <dgm:spPr/>
      <dgm:t>
        <a:bodyPr/>
        <a:lstStyle/>
        <a:p>
          <a:endParaRPr lang="zh-CN" altLang="en-US"/>
        </a:p>
      </dgm:t>
    </dgm:pt>
    <dgm:pt modelId="{5B93ED47-B332-4784-892B-C1E0062C3D02}" type="pres">
      <dgm:prSet presAssocID="{0FB6E381-A678-43D8-82BE-1DA0E75EC088}" presName="spacer" presStyleCnt="0"/>
      <dgm:spPr/>
    </dgm:pt>
    <dgm:pt modelId="{D7849056-4C32-401E-BDE2-4D37618F2E82}" type="pres">
      <dgm:prSet presAssocID="{130BFCB8-4DFF-46B2-8627-C88848D36183}" presName="parentText" presStyleLbl="node1" presStyleIdx="2" presStyleCnt="4">
        <dgm:presLayoutVars>
          <dgm:chMax val="0"/>
          <dgm:bulletEnabled val="1"/>
        </dgm:presLayoutVars>
      </dgm:prSet>
      <dgm:spPr/>
      <dgm:t>
        <a:bodyPr/>
        <a:lstStyle/>
        <a:p>
          <a:endParaRPr lang="zh-CN" altLang="en-US"/>
        </a:p>
      </dgm:t>
    </dgm:pt>
    <dgm:pt modelId="{2F2F4E8B-D11C-413B-B40A-AAAD1764F294}" type="pres">
      <dgm:prSet presAssocID="{C19D27CD-8CAD-4F60-BD9A-ABF2555146DB}" presName="spacer" presStyleCnt="0"/>
      <dgm:spPr/>
    </dgm:pt>
    <dgm:pt modelId="{2FA143B5-C6F7-442C-90A4-1FD91C7975D7}" type="pres">
      <dgm:prSet presAssocID="{D937BF85-87EB-4EDA-A44D-BF51FA257504}" presName="parentText" presStyleLbl="node1" presStyleIdx="3" presStyleCnt="4">
        <dgm:presLayoutVars>
          <dgm:chMax val="0"/>
          <dgm:bulletEnabled val="1"/>
        </dgm:presLayoutVars>
      </dgm:prSet>
      <dgm:spPr/>
      <dgm:t>
        <a:bodyPr/>
        <a:lstStyle/>
        <a:p>
          <a:endParaRPr lang="zh-CN" altLang="en-US"/>
        </a:p>
      </dgm:t>
    </dgm:pt>
  </dgm:ptLst>
  <dgm:cxnLst>
    <dgm:cxn modelId="{A38F5BE8-C2CA-4C8C-9B21-EFD534A70D34}" type="presOf" srcId="{0167EABE-A808-4550-A90E-894A32A2BBB4}" destId="{07E4D6B7-68D9-4064-BF28-4616CA60DAE3}" srcOrd="0" destOrd="0" presId="urn:microsoft.com/office/officeart/2005/8/layout/vList2"/>
    <dgm:cxn modelId="{7FD53CD5-019D-4FA7-A7DF-1531D1D24B05}" srcId="{0167EABE-A808-4550-A90E-894A32A2BBB4}" destId="{EAFC2A24-73F1-4A6C-9B12-EEDF3458ADA7}" srcOrd="1" destOrd="0" parTransId="{AA6FB089-0DAF-464B-8945-75FF4C57D3C1}" sibTransId="{0FB6E381-A678-43D8-82BE-1DA0E75EC088}"/>
    <dgm:cxn modelId="{22A77EF7-C0A3-49F0-A06F-D7B288ABDA1A}" type="presOf" srcId="{130BFCB8-4DFF-46B2-8627-C88848D36183}" destId="{D7849056-4C32-401E-BDE2-4D37618F2E82}" srcOrd="0" destOrd="0" presId="urn:microsoft.com/office/officeart/2005/8/layout/vList2"/>
    <dgm:cxn modelId="{334EC6E9-748E-42EE-8E5B-0703879E1F2C}" type="presOf" srcId="{69764BF7-5383-401C-872A-0F3D51EC9535}" destId="{CF56947B-D085-49C1-8739-04FF4EE635D4}" srcOrd="0" destOrd="0" presId="urn:microsoft.com/office/officeart/2005/8/layout/vList2"/>
    <dgm:cxn modelId="{FAF67CB6-E2BF-4EA8-8427-702E3593391E}" srcId="{0167EABE-A808-4550-A90E-894A32A2BBB4}" destId="{D937BF85-87EB-4EDA-A44D-BF51FA257504}" srcOrd="3" destOrd="0" parTransId="{8E447C2B-9534-4903-BD10-0923936EBE90}" sibTransId="{B574F8DA-E930-4369-B67E-9E37E20D0646}"/>
    <dgm:cxn modelId="{B70C02D4-478F-490A-99D3-969014FA4DAA}" srcId="{0167EABE-A808-4550-A90E-894A32A2BBB4}" destId="{130BFCB8-4DFF-46B2-8627-C88848D36183}" srcOrd="2" destOrd="0" parTransId="{BEDDF41F-7054-4C8E-ADB7-1FC40B08CF7C}" sibTransId="{C19D27CD-8CAD-4F60-BD9A-ABF2555146DB}"/>
    <dgm:cxn modelId="{1C418AD2-D98C-4329-BA5E-D99E3BCAC261}" type="presOf" srcId="{D937BF85-87EB-4EDA-A44D-BF51FA257504}" destId="{2FA143B5-C6F7-442C-90A4-1FD91C7975D7}" srcOrd="0" destOrd="0" presId="urn:microsoft.com/office/officeart/2005/8/layout/vList2"/>
    <dgm:cxn modelId="{FEEAF335-6164-4D56-9DF5-B7C15BEFA8A1}" srcId="{0167EABE-A808-4550-A90E-894A32A2BBB4}" destId="{69764BF7-5383-401C-872A-0F3D51EC9535}" srcOrd="0" destOrd="0" parTransId="{ABD452F7-815D-4CA5-8048-5F72F44FFC89}" sibTransId="{C1FE8345-E962-4DB4-9676-211E1C092D21}"/>
    <dgm:cxn modelId="{01A031C3-A692-42F6-964F-80E310853C3E}" type="presOf" srcId="{EAFC2A24-73F1-4A6C-9B12-EEDF3458ADA7}" destId="{29BC2ACB-1F1F-4080-A54B-8DDAF44A95B0}" srcOrd="0" destOrd="0" presId="urn:microsoft.com/office/officeart/2005/8/layout/vList2"/>
    <dgm:cxn modelId="{2874D876-03D9-4269-A6F8-4B99680FE9D9}" type="presParOf" srcId="{07E4D6B7-68D9-4064-BF28-4616CA60DAE3}" destId="{CF56947B-D085-49C1-8739-04FF4EE635D4}" srcOrd="0" destOrd="0" presId="urn:microsoft.com/office/officeart/2005/8/layout/vList2"/>
    <dgm:cxn modelId="{8E9D9846-F16D-49C8-AAF5-3B1A7C6A4EB0}" type="presParOf" srcId="{07E4D6B7-68D9-4064-BF28-4616CA60DAE3}" destId="{DA134639-80E2-49DE-A22E-3D8E21D8C48C}" srcOrd="1" destOrd="0" presId="urn:microsoft.com/office/officeart/2005/8/layout/vList2"/>
    <dgm:cxn modelId="{33DC447D-B8CA-4310-91AA-B2BEAF28058A}" type="presParOf" srcId="{07E4D6B7-68D9-4064-BF28-4616CA60DAE3}" destId="{29BC2ACB-1F1F-4080-A54B-8DDAF44A95B0}" srcOrd="2" destOrd="0" presId="urn:microsoft.com/office/officeart/2005/8/layout/vList2"/>
    <dgm:cxn modelId="{AC5308C5-3293-4E58-B808-BC67DCF32E21}" type="presParOf" srcId="{07E4D6B7-68D9-4064-BF28-4616CA60DAE3}" destId="{5B93ED47-B332-4784-892B-C1E0062C3D02}" srcOrd="3" destOrd="0" presId="urn:microsoft.com/office/officeart/2005/8/layout/vList2"/>
    <dgm:cxn modelId="{3675C262-9212-4CF4-8F12-0FCB5F2C5A68}" type="presParOf" srcId="{07E4D6B7-68D9-4064-BF28-4616CA60DAE3}" destId="{D7849056-4C32-401E-BDE2-4D37618F2E82}" srcOrd="4" destOrd="0" presId="urn:microsoft.com/office/officeart/2005/8/layout/vList2"/>
    <dgm:cxn modelId="{DD533C31-15E7-4006-9A65-05B9AE7D511E}" type="presParOf" srcId="{07E4D6B7-68D9-4064-BF28-4616CA60DAE3}" destId="{2F2F4E8B-D11C-413B-B40A-AAAD1764F294}" srcOrd="5" destOrd="0" presId="urn:microsoft.com/office/officeart/2005/8/layout/vList2"/>
    <dgm:cxn modelId="{D7735E5E-42C7-4399-BDB6-F7EE690E671D}" type="presParOf" srcId="{07E4D6B7-68D9-4064-BF28-4616CA60DAE3}" destId="{2FA143B5-C6F7-442C-90A4-1FD91C7975D7}"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E90845-6CD0-4CA9-9176-4D7B3DAF930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DA81F80A-4C17-463A-B70B-5BB03DEB19CE}">
      <dgm:prSet custT="1"/>
      <dgm:spPr>
        <a:noFill/>
        <a:ln>
          <a:noFill/>
        </a:ln>
      </dgm:spPr>
      <dgm:t>
        <a:bodyPr/>
        <a:lstStyle/>
        <a:p>
          <a:r>
            <a:rPr lang="en-US" altLang="en-US" sz="4800" b="1" dirty="0" smtClean="0">
              <a:solidFill>
                <a:schemeClr val="tx1"/>
              </a:solidFill>
            </a:rPr>
            <a:t>3D</a:t>
          </a:r>
          <a:r>
            <a:rPr lang="zh-CN" altLang="en-US" sz="4800" b="1" dirty="0" smtClean="0">
              <a:solidFill>
                <a:schemeClr val="tx1"/>
              </a:solidFill>
            </a:rPr>
            <a:t>仿真机房建模</a:t>
          </a:r>
          <a:endParaRPr lang="zh-CN" altLang="en-US" sz="4800" b="1" dirty="0">
            <a:solidFill>
              <a:schemeClr val="tx1"/>
            </a:solidFill>
          </a:endParaRPr>
        </a:p>
      </dgm:t>
    </dgm:pt>
    <dgm:pt modelId="{6D9DD8FA-0F5E-4177-BD7C-68BC87B3293B}" type="parTrans" cxnId="{5A97FAB7-0804-4EEB-88E6-2A0B82D4987F}">
      <dgm:prSet/>
      <dgm:spPr/>
      <dgm:t>
        <a:bodyPr/>
        <a:lstStyle/>
        <a:p>
          <a:endParaRPr lang="zh-CN" altLang="en-US"/>
        </a:p>
      </dgm:t>
    </dgm:pt>
    <dgm:pt modelId="{3F6F1E75-A17F-4D78-BC19-40877D85D966}" type="sibTrans" cxnId="{5A97FAB7-0804-4EEB-88E6-2A0B82D4987F}">
      <dgm:prSet/>
      <dgm:spPr/>
      <dgm:t>
        <a:bodyPr/>
        <a:lstStyle/>
        <a:p>
          <a:endParaRPr lang="zh-CN" altLang="en-US"/>
        </a:p>
      </dgm:t>
    </dgm:pt>
    <dgm:pt modelId="{B503BDE2-727E-4A4A-9CB8-52778C36667D}" type="pres">
      <dgm:prSet presAssocID="{35E90845-6CD0-4CA9-9176-4D7B3DAF9303}" presName="diagram" presStyleCnt="0">
        <dgm:presLayoutVars>
          <dgm:dir/>
          <dgm:resizeHandles val="exact"/>
        </dgm:presLayoutVars>
      </dgm:prSet>
      <dgm:spPr/>
      <dgm:t>
        <a:bodyPr/>
        <a:lstStyle/>
        <a:p>
          <a:endParaRPr lang="zh-CN" altLang="en-US"/>
        </a:p>
      </dgm:t>
    </dgm:pt>
    <dgm:pt modelId="{DABE034D-13EC-4F2E-8415-950237A98E95}" type="pres">
      <dgm:prSet presAssocID="{DA81F80A-4C17-463A-B70B-5BB03DEB19CE}" presName="node" presStyleLbl="node1" presStyleIdx="0" presStyleCnt="1" custScaleY="70585" custLinFactNeighborX="2817" custLinFactNeighborY="-10442">
        <dgm:presLayoutVars>
          <dgm:bulletEnabled val="1"/>
        </dgm:presLayoutVars>
      </dgm:prSet>
      <dgm:spPr/>
      <dgm:t>
        <a:bodyPr/>
        <a:lstStyle/>
        <a:p>
          <a:endParaRPr lang="zh-CN" altLang="en-US"/>
        </a:p>
      </dgm:t>
    </dgm:pt>
  </dgm:ptLst>
  <dgm:cxnLst>
    <dgm:cxn modelId="{5A97FAB7-0804-4EEB-88E6-2A0B82D4987F}" srcId="{35E90845-6CD0-4CA9-9176-4D7B3DAF9303}" destId="{DA81F80A-4C17-463A-B70B-5BB03DEB19CE}" srcOrd="0" destOrd="0" parTransId="{6D9DD8FA-0F5E-4177-BD7C-68BC87B3293B}" sibTransId="{3F6F1E75-A17F-4D78-BC19-40877D85D966}"/>
    <dgm:cxn modelId="{C197A5A4-6782-4EBC-B069-6FDBCFC8F2F2}" type="presOf" srcId="{DA81F80A-4C17-463A-B70B-5BB03DEB19CE}" destId="{DABE034D-13EC-4F2E-8415-950237A98E95}" srcOrd="0" destOrd="0" presId="urn:microsoft.com/office/officeart/2005/8/layout/default"/>
    <dgm:cxn modelId="{9102D6AE-AEEE-457F-9F4E-7D517DE1F885}" type="presOf" srcId="{35E90845-6CD0-4CA9-9176-4D7B3DAF9303}" destId="{B503BDE2-727E-4A4A-9CB8-52778C36667D}" srcOrd="0" destOrd="0" presId="urn:microsoft.com/office/officeart/2005/8/layout/default"/>
    <dgm:cxn modelId="{9E7C71FA-29B1-4D9D-BEF0-0DB9BDCA24FA}" type="presParOf" srcId="{B503BDE2-727E-4A4A-9CB8-52778C36667D}" destId="{DABE034D-13EC-4F2E-8415-950237A98E95}" srcOrd="0" destOrd="0" presId="urn:microsoft.com/office/officeart/2005/8/layout/defaul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DBF92B-A2A0-497A-96B3-E9E7FFB7704C}"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AEDB1114-1889-48DB-BB72-A738EB5A6053}">
      <dgm:prSet/>
      <dgm:spPr/>
      <dgm:t>
        <a:bodyPr/>
        <a:lstStyle/>
        <a:p>
          <a:pPr rtl="0"/>
          <a:r>
            <a:rPr lang="zh-CN" altLang="en-US" dirty="0" smtClean="0"/>
            <a:t>建模目的</a:t>
          </a:r>
          <a:endParaRPr lang="zh-CN" dirty="0"/>
        </a:p>
      </dgm:t>
    </dgm:pt>
    <dgm:pt modelId="{C7E44FED-1BB5-4287-9EE6-54E31527B4F0}" type="sibTrans" cxnId="{C3DE80A1-1701-450A-9BD4-7F0ABB094A57}">
      <dgm:prSet/>
      <dgm:spPr/>
      <dgm:t>
        <a:bodyPr/>
        <a:lstStyle/>
        <a:p>
          <a:endParaRPr lang="zh-CN" altLang="en-US"/>
        </a:p>
      </dgm:t>
    </dgm:pt>
    <dgm:pt modelId="{9F2603E4-E8D0-413A-BC4B-AEBB3212BEF3}" type="parTrans" cxnId="{C3DE80A1-1701-450A-9BD4-7F0ABB094A57}">
      <dgm:prSet/>
      <dgm:spPr/>
      <dgm:t>
        <a:bodyPr/>
        <a:lstStyle/>
        <a:p>
          <a:endParaRPr lang="zh-CN" altLang="en-US"/>
        </a:p>
      </dgm:t>
    </dgm:pt>
    <dgm:pt modelId="{DA87B32F-FE59-488C-8A33-76FCBF6E37D7}">
      <dgm:prSet/>
      <dgm:spPr/>
      <dgm:t>
        <a:bodyPr/>
        <a:lstStyle/>
        <a:p>
          <a:pPr rtl="0"/>
          <a:r>
            <a:rPr lang="zh-CN" altLang="en-US" dirty="0" smtClean="0"/>
            <a:t>绿色机</a:t>
          </a:r>
          <a:endParaRPr lang="en-US" altLang="zh-CN" dirty="0" smtClean="0"/>
        </a:p>
        <a:p>
          <a:pPr rtl="0"/>
          <a:r>
            <a:rPr lang="zh-CN" altLang="en-US" dirty="0" smtClean="0"/>
            <a:t>房意义</a:t>
          </a:r>
          <a:endParaRPr lang="zh-CN" dirty="0"/>
        </a:p>
      </dgm:t>
    </dgm:pt>
    <dgm:pt modelId="{B0C16FA3-3D01-4620-B2FC-AB70A203026F}" type="sibTrans" cxnId="{A7770FE5-608E-48A2-B3A3-D96845546D7D}">
      <dgm:prSet/>
      <dgm:spPr/>
      <dgm:t>
        <a:bodyPr/>
        <a:lstStyle/>
        <a:p>
          <a:endParaRPr lang="zh-CN" altLang="en-US"/>
        </a:p>
      </dgm:t>
    </dgm:pt>
    <dgm:pt modelId="{025A5088-4264-4282-A3F8-32117A0CA573}" type="parTrans" cxnId="{A7770FE5-608E-48A2-B3A3-D96845546D7D}">
      <dgm:prSet/>
      <dgm:spPr/>
      <dgm:t>
        <a:bodyPr/>
        <a:lstStyle/>
        <a:p>
          <a:endParaRPr lang="zh-CN" altLang="en-US"/>
        </a:p>
      </dgm:t>
    </dgm:pt>
    <dgm:pt modelId="{5500690D-A2A9-4AF9-AD43-8B5B948616B6}">
      <dgm:prSet/>
      <dgm:spPr/>
      <dgm:t>
        <a:bodyPr/>
        <a:lstStyle/>
        <a:p>
          <a:pPr rtl="0"/>
          <a:r>
            <a:rPr lang="zh-CN" altLang="en-US" dirty="0" smtClean="0"/>
            <a:t>已知条件</a:t>
          </a:r>
          <a:endParaRPr lang="zh-CN" dirty="0"/>
        </a:p>
      </dgm:t>
    </dgm:pt>
    <dgm:pt modelId="{A601DC34-26AD-43EE-B553-07241D275CC2}" type="parTrans" cxnId="{8C3B3D22-BB80-4594-8BC0-2C2073C23BC8}">
      <dgm:prSet/>
      <dgm:spPr/>
      <dgm:t>
        <a:bodyPr/>
        <a:lstStyle/>
        <a:p>
          <a:endParaRPr lang="zh-CN" altLang="en-US"/>
        </a:p>
      </dgm:t>
    </dgm:pt>
    <dgm:pt modelId="{997D61AA-7870-4BBA-AEC3-0F58F4B1281F}" type="sibTrans" cxnId="{8C3B3D22-BB80-4594-8BC0-2C2073C23BC8}">
      <dgm:prSet/>
      <dgm:spPr/>
      <dgm:t>
        <a:bodyPr/>
        <a:lstStyle/>
        <a:p>
          <a:endParaRPr lang="zh-CN" altLang="en-US"/>
        </a:p>
      </dgm:t>
    </dgm:pt>
    <dgm:pt modelId="{CFC6C4E7-656D-49F9-BE74-759CEE658E9C}">
      <dgm:prSet/>
      <dgm:spPr/>
      <dgm:t>
        <a:bodyPr/>
        <a:lstStyle/>
        <a:p>
          <a:r>
            <a:rPr lang="zh-CN" altLang="en-US" dirty="0" smtClean="0"/>
            <a:t>利用服务器和环境温度的数据，得出机房的热循环过程，从而合理地给服务器分配工作任务。</a:t>
          </a:r>
          <a:endParaRPr lang="zh-CN" altLang="en-US" dirty="0"/>
        </a:p>
      </dgm:t>
    </dgm:pt>
    <dgm:pt modelId="{0640FF77-552A-4EF0-A4E4-31AEE5AD4352}" type="parTrans" cxnId="{B496B2F8-4DC5-4046-845E-6148EB3F3C0A}">
      <dgm:prSet/>
      <dgm:spPr/>
      <dgm:t>
        <a:bodyPr/>
        <a:lstStyle/>
        <a:p>
          <a:endParaRPr lang="zh-CN" altLang="en-US"/>
        </a:p>
      </dgm:t>
    </dgm:pt>
    <dgm:pt modelId="{F6D0627D-626F-432B-BA25-E4DE55E4115B}" type="sibTrans" cxnId="{B496B2F8-4DC5-4046-845E-6148EB3F3C0A}">
      <dgm:prSet/>
      <dgm:spPr/>
      <dgm:t>
        <a:bodyPr/>
        <a:lstStyle/>
        <a:p>
          <a:endParaRPr lang="zh-CN" altLang="en-US"/>
        </a:p>
      </dgm:t>
    </dgm:pt>
    <dgm:pt modelId="{B8BBA847-DE60-404A-ADFF-0A693EAED9CE}">
      <dgm:prSet/>
      <dgm:spPr/>
      <dgm:t>
        <a:bodyPr/>
        <a:lstStyle/>
        <a:p>
          <a:r>
            <a:rPr lang="zh-CN" altLang="en-US" dirty="0" smtClean="0"/>
            <a:t>保证机房内设备的健康运行</a:t>
          </a:r>
          <a:endParaRPr lang="zh-CN" altLang="en-US" dirty="0"/>
        </a:p>
      </dgm:t>
    </dgm:pt>
    <dgm:pt modelId="{B0EBDC3A-2F57-4145-9BD3-384A056E9168}" type="parTrans" cxnId="{107EDB13-285F-476C-ABCF-442AD0811B80}">
      <dgm:prSet/>
      <dgm:spPr/>
      <dgm:t>
        <a:bodyPr/>
        <a:lstStyle/>
        <a:p>
          <a:endParaRPr lang="zh-CN" altLang="en-US"/>
        </a:p>
      </dgm:t>
    </dgm:pt>
    <dgm:pt modelId="{D65F81E0-CE6D-45CF-843B-F43BC74E4263}" type="sibTrans" cxnId="{107EDB13-285F-476C-ABCF-442AD0811B80}">
      <dgm:prSet/>
      <dgm:spPr/>
      <dgm:t>
        <a:bodyPr/>
        <a:lstStyle/>
        <a:p>
          <a:endParaRPr lang="zh-CN" altLang="en-US"/>
        </a:p>
      </dgm:t>
    </dgm:pt>
    <dgm:pt modelId="{FA13E4D7-DF29-4729-B949-5F51F2922346}">
      <dgm:prSet/>
      <dgm:spPr/>
      <dgm:t>
        <a:bodyPr/>
        <a:lstStyle/>
        <a:p>
          <a:r>
            <a:rPr lang="zh-CN" altLang="en-US" dirty="0" smtClean="0"/>
            <a:t>节约能源，降低费用</a:t>
          </a:r>
          <a:endParaRPr lang="zh-CN" altLang="en-US" dirty="0"/>
        </a:p>
      </dgm:t>
    </dgm:pt>
    <dgm:pt modelId="{718445D4-9FBF-4D9C-A66F-3D15F77AF9AF}" type="parTrans" cxnId="{BDE7F227-A400-447C-95B2-9CD3A80B1CB1}">
      <dgm:prSet/>
      <dgm:spPr/>
      <dgm:t>
        <a:bodyPr/>
        <a:lstStyle/>
        <a:p>
          <a:endParaRPr lang="zh-CN" altLang="en-US"/>
        </a:p>
      </dgm:t>
    </dgm:pt>
    <dgm:pt modelId="{CBAE791F-C209-45F9-B915-446CED0B083C}" type="sibTrans" cxnId="{BDE7F227-A400-447C-95B2-9CD3A80B1CB1}">
      <dgm:prSet/>
      <dgm:spPr/>
      <dgm:t>
        <a:bodyPr/>
        <a:lstStyle/>
        <a:p>
          <a:endParaRPr lang="zh-CN" altLang="en-US"/>
        </a:p>
      </dgm:t>
    </dgm:pt>
    <dgm:pt modelId="{76053A95-A176-470D-ACA6-1E1A0C94B98F}">
      <dgm:prSet/>
      <dgm:spPr/>
      <dgm:t>
        <a:bodyPr/>
        <a:lstStyle/>
        <a:p>
          <a:r>
            <a:rPr lang="zh-CN" altLang="en-US" dirty="0" smtClean="0"/>
            <a:t>机房构造</a:t>
          </a:r>
          <a:endParaRPr lang="zh-CN" altLang="en-US" dirty="0"/>
        </a:p>
      </dgm:t>
    </dgm:pt>
    <dgm:pt modelId="{126A2CE8-EAC6-419C-9510-F209B87B04CB}" type="parTrans" cxnId="{A009392E-260D-4BF8-A8BB-7413C9814D93}">
      <dgm:prSet/>
      <dgm:spPr/>
      <dgm:t>
        <a:bodyPr/>
        <a:lstStyle/>
        <a:p>
          <a:endParaRPr lang="zh-CN" altLang="en-US"/>
        </a:p>
      </dgm:t>
    </dgm:pt>
    <dgm:pt modelId="{077032DE-453B-4BC9-B2B4-C03B41B9B0E5}" type="sibTrans" cxnId="{A009392E-260D-4BF8-A8BB-7413C9814D93}">
      <dgm:prSet/>
      <dgm:spPr/>
      <dgm:t>
        <a:bodyPr/>
        <a:lstStyle/>
        <a:p>
          <a:endParaRPr lang="zh-CN" altLang="en-US"/>
        </a:p>
      </dgm:t>
    </dgm:pt>
    <dgm:pt modelId="{9B9E948D-C90A-4D9B-8990-C8B355E775B1}">
      <dgm:prSet/>
      <dgm:spPr/>
      <dgm:t>
        <a:bodyPr/>
        <a:lstStyle/>
        <a:p>
          <a:r>
            <a:rPr lang="zh-CN" altLang="en-US" dirty="0" smtClean="0"/>
            <a:t>机柜型号</a:t>
          </a:r>
          <a:endParaRPr lang="zh-CN" altLang="en-US" dirty="0"/>
        </a:p>
      </dgm:t>
    </dgm:pt>
    <dgm:pt modelId="{C8DE209D-3A5D-42C8-A6B1-0BC33F326948}" type="parTrans" cxnId="{62061A9D-2519-4D73-9BA9-A302B8E8F90C}">
      <dgm:prSet/>
      <dgm:spPr/>
      <dgm:t>
        <a:bodyPr/>
        <a:lstStyle/>
        <a:p>
          <a:endParaRPr lang="zh-CN" altLang="en-US"/>
        </a:p>
      </dgm:t>
    </dgm:pt>
    <dgm:pt modelId="{CC346060-BCBE-42EB-B583-14301599481B}" type="sibTrans" cxnId="{62061A9D-2519-4D73-9BA9-A302B8E8F90C}">
      <dgm:prSet/>
      <dgm:spPr/>
      <dgm:t>
        <a:bodyPr/>
        <a:lstStyle/>
        <a:p>
          <a:endParaRPr lang="zh-CN" altLang="en-US"/>
        </a:p>
      </dgm:t>
    </dgm:pt>
    <dgm:pt modelId="{9462630F-86F4-4AAE-96A2-49377383B06A}">
      <dgm:prSet/>
      <dgm:spPr/>
      <dgm:t>
        <a:bodyPr/>
        <a:lstStyle/>
        <a:p>
          <a:r>
            <a:rPr lang="zh-CN" altLang="en-US" dirty="0" smtClean="0"/>
            <a:t>送风方式</a:t>
          </a:r>
          <a:endParaRPr lang="zh-CN" altLang="en-US" dirty="0"/>
        </a:p>
      </dgm:t>
    </dgm:pt>
    <dgm:pt modelId="{C9EBAEF1-4689-42A0-B6F7-DF57DB6208A5}" type="parTrans" cxnId="{4C13471B-535D-4855-90FA-5CBF104DD779}">
      <dgm:prSet/>
      <dgm:spPr/>
      <dgm:t>
        <a:bodyPr/>
        <a:lstStyle/>
        <a:p>
          <a:endParaRPr lang="zh-CN" altLang="en-US"/>
        </a:p>
      </dgm:t>
    </dgm:pt>
    <dgm:pt modelId="{1AC9B5C9-4394-4868-9CFD-A64DBD0B1213}" type="sibTrans" cxnId="{4C13471B-535D-4855-90FA-5CBF104DD779}">
      <dgm:prSet/>
      <dgm:spPr/>
      <dgm:t>
        <a:bodyPr/>
        <a:lstStyle/>
        <a:p>
          <a:endParaRPr lang="zh-CN" altLang="en-US"/>
        </a:p>
      </dgm:t>
    </dgm:pt>
    <dgm:pt modelId="{41B94C72-A212-4FFE-A82D-3D949436125C}" type="pres">
      <dgm:prSet presAssocID="{A4DBF92B-A2A0-497A-96B3-E9E7FFB7704C}" presName="linearFlow" presStyleCnt="0">
        <dgm:presLayoutVars>
          <dgm:dir/>
          <dgm:animLvl val="lvl"/>
          <dgm:resizeHandles val="exact"/>
        </dgm:presLayoutVars>
      </dgm:prSet>
      <dgm:spPr/>
      <dgm:t>
        <a:bodyPr/>
        <a:lstStyle/>
        <a:p>
          <a:endParaRPr lang="zh-CN" altLang="en-US"/>
        </a:p>
      </dgm:t>
    </dgm:pt>
    <dgm:pt modelId="{493A92D1-90A0-4C6C-A24B-1DAE17ADAEBB}" type="pres">
      <dgm:prSet presAssocID="{5500690D-A2A9-4AF9-AD43-8B5B948616B6}" presName="composite" presStyleCnt="0"/>
      <dgm:spPr/>
    </dgm:pt>
    <dgm:pt modelId="{7E758966-3497-4304-857A-38D214E8CBD8}" type="pres">
      <dgm:prSet presAssocID="{5500690D-A2A9-4AF9-AD43-8B5B948616B6}" presName="parentText" presStyleLbl="alignNode1" presStyleIdx="0" presStyleCnt="3">
        <dgm:presLayoutVars>
          <dgm:chMax val="1"/>
          <dgm:bulletEnabled val="1"/>
        </dgm:presLayoutVars>
      </dgm:prSet>
      <dgm:spPr/>
      <dgm:t>
        <a:bodyPr/>
        <a:lstStyle/>
        <a:p>
          <a:endParaRPr lang="zh-CN" altLang="en-US"/>
        </a:p>
      </dgm:t>
    </dgm:pt>
    <dgm:pt modelId="{B1F2FA22-DC39-4DC0-A05C-9CB81E18B342}" type="pres">
      <dgm:prSet presAssocID="{5500690D-A2A9-4AF9-AD43-8B5B948616B6}" presName="descendantText" presStyleLbl="alignAcc1" presStyleIdx="0" presStyleCnt="3">
        <dgm:presLayoutVars>
          <dgm:bulletEnabled val="1"/>
        </dgm:presLayoutVars>
      </dgm:prSet>
      <dgm:spPr/>
      <dgm:t>
        <a:bodyPr/>
        <a:lstStyle/>
        <a:p>
          <a:endParaRPr lang="zh-CN" altLang="en-US"/>
        </a:p>
      </dgm:t>
    </dgm:pt>
    <dgm:pt modelId="{06BF6C82-AE8E-44BF-ABE5-D728A5D69B8B}" type="pres">
      <dgm:prSet presAssocID="{997D61AA-7870-4BBA-AEC3-0F58F4B1281F}" presName="sp" presStyleCnt="0"/>
      <dgm:spPr/>
    </dgm:pt>
    <dgm:pt modelId="{7BC44250-5E8C-4EE3-B7FB-8D25834C76B6}" type="pres">
      <dgm:prSet presAssocID="{AEDB1114-1889-48DB-BB72-A738EB5A6053}" presName="composite" presStyleCnt="0"/>
      <dgm:spPr/>
    </dgm:pt>
    <dgm:pt modelId="{2EA53935-BFAF-426F-8B52-EF7EF385CE17}" type="pres">
      <dgm:prSet presAssocID="{AEDB1114-1889-48DB-BB72-A738EB5A6053}" presName="parentText" presStyleLbl="alignNode1" presStyleIdx="1" presStyleCnt="3">
        <dgm:presLayoutVars>
          <dgm:chMax val="1"/>
          <dgm:bulletEnabled val="1"/>
        </dgm:presLayoutVars>
      </dgm:prSet>
      <dgm:spPr/>
      <dgm:t>
        <a:bodyPr/>
        <a:lstStyle/>
        <a:p>
          <a:endParaRPr lang="zh-CN" altLang="en-US"/>
        </a:p>
      </dgm:t>
    </dgm:pt>
    <dgm:pt modelId="{702AD33A-1A5A-4C51-A11E-ADEE5C43AEB8}" type="pres">
      <dgm:prSet presAssocID="{AEDB1114-1889-48DB-BB72-A738EB5A6053}" presName="descendantText" presStyleLbl="alignAcc1" presStyleIdx="1" presStyleCnt="3">
        <dgm:presLayoutVars>
          <dgm:bulletEnabled val="1"/>
        </dgm:presLayoutVars>
      </dgm:prSet>
      <dgm:spPr/>
      <dgm:t>
        <a:bodyPr/>
        <a:lstStyle/>
        <a:p>
          <a:endParaRPr lang="zh-CN" altLang="en-US"/>
        </a:p>
      </dgm:t>
    </dgm:pt>
    <dgm:pt modelId="{7485E879-51A6-4B30-B326-3418EC1ACDE9}" type="pres">
      <dgm:prSet presAssocID="{C7E44FED-1BB5-4287-9EE6-54E31527B4F0}" presName="sp" presStyleCnt="0"/>
      <dgm:spPr/>
    </dgm:pt>
    <dgm:pt modelId="{37A9C1DC-DA73-4244-9C56-01E492977510}" type="pres">
      <dgm:prSet presAssocID="{DA87B32F-FE59-488C-8A33-76FCBF6E37D7}" presName="composite" presStyleCnt="0"/>
      <dgm:spPr/>
    </dgm:pt>
    <dgm:pt modelId="{3576677D-E98C-443A-8DF0-0188D380E949}" type="pres">
      <dgm:prSet presAssocID="{DA87B32F-FE59-488C-8A33-76FCBF6E37D7}" presName="parentText" presStyleLbl="alignNode1" presStyleIdx="2" presStyleCnt="3">
        <dgm:presLayoutVars>
          <dgm:chMax val="1"/>
          <dgm:bulletEnabled val="1"/>
        </dgm:presLayoutVars>
      </dgm:prSet>
      <dgm:spPr/>
      <dgm:t>
        <a:bodyPr/>
        <a:lstStyle/>
        <a:p>
          <a:endParaRPr lang="zh-CN" altLang="en-US"/>
        </a:p>
      </dgm:t>
    </dgm:pt>
    <dgm:pt modelId="{6D69C8A4-EFA2-4915-B30A-D88457023B3C}" type="pres">
      <dgm:prSet presAssocID="{DA87B32F-FE59-488C-8A33-76FCBF6E37D7}" presName="descendantText" presStyleLbl="alignAcc1" presStyleIdx="2" presStyleCnt="3">
        <dgm:presLayoutVars>
          <dgm:bulletEnabled val="1"/>
        </dgm:presLayoutVars>
      </dgm:prSet>
      <dgm:spPr/>
      <dgm:t>
        <a:bodyPr/>
        <a:lstStyle/>
        <a:p>
          <a:endParaRPr lang="zh-CN" altLang="en-US"/>
        </a:p>
      </dgm:t>
    </dgm:pt>
  </dgm:ptLst>
  <dgm:cxnLst>
    <dgm:cxn modelId="{107EDB13-285F-476C-ABCF-442AD0811B80}" srcId="{DA87B32F-FE59-488C-8A33-76FCBF6E37D7}" destId="{B8BBA847-DE60-404A-ADFF-0A693EAED9CE}" srcOrd="0" destOrd="0" parTransId="{B0EBDC3A-2F57-4145-9BD3-384A056E9168}" sibTransId="{D65F81E0-CE6D-45CF-843B-F43BC74E4263}"/>
    <dgm:cxn modelId="{C3DE80A1-1701-450A-9BD4-7F0ABB094A57}" srcId="{A4DBF92B-A2A0-497A-96B3-E9E7FFB7704C}" destId="{AEDB1114-1889-48DB-BB72-A738EB5A6053}" srcOrd="1" destOrd="0" parTransId="{9F2603E4-E8D0-413A-BC4B-AEBB3212BEF3}" sibTransId="{C7E44FED-1BB5-4287-9EE6-54E31527B4F0}"/>
    <dgm:cxn modelId="{0008A7E0-EB1F-447B-B4AC-6FF2B63C159B}" type="presOf" srcId="{A4DBF92B-A2A0-497A-96B3-E9E7FFB7704C}" destId="{41B94C72-A212-4FFE-A82D-3D949436125C}" srcOrd="0" destOrd="0" presId="urn:microsoft.com/office/officeart/2005/8/layout/chevron2"/>
    <dgm:cxn modelId="{0F9AB48A-3DCB-4123-8A33-D3A0AD4819AD}" type="presOf" srcId="{B8BBA847-DE60-404A-ADFF-0A693EAED9CE}" destId="{6D69C8A4-EFA2-4915-B30A-D88457023B3C}" srcOrd="0" destOrd="0" presId="urn:microsoft.com/office/officeart/2005/8/layout/chevron2"/>
    <dgm:cxn modelId="{8C3B3D22-BB80-4594-8BC0-2C2073C23BC8}" srcId="{A4DBF92B-A2A0-497A-96B3-E9E7FFB7704C}" destId="{5500690D-A2A9-4AF9-AD43-8B5B948616B6}" srcOrd="0" destOrd="0" parTransId="{A601DC34-26AD-43EE-B553-07241D275CC2}" sibTransId="{997D61AA-7870-4BBA-AEC3-0F58F4B1281F}"/>
    <dgm:cxn modelId="{A009392E-260D-4BF8-A8BB-7413C9814D93}" srcId="{5500690D-A2A9-4AF9-AD43-8B5B948616B6}" destId="{76053A95-A176-470D-ACA6-1E1A0C94B98F}" srcOrd="0" destOrd="0" parTransId="{126A2CE8-EAC6-419C-9510-F209B87B04CB}" sibTransId="{077032DE-453B-4BC9-B2B4-C03B41B9B0E5}"/>
    <dgm:cxn modelId="{56C66E0D-BD2D-4797-A29E-8DA36B7DC6D2}" type="presOf" srcId="{DA87B32F-FE59-488C-8A33-76FCBF6E37D7}" destId="{3576677D-E98C-443A-8DF0-0188D380E949}" srcOrd="0" destOrd="0" presId="urn:microsoft.com/office/officeart/2005/8/layout/chevron2"/>
    <dgm:cxn modelId="{A7770FE5-608E-48A2-B3A3-D96845546D7D}" srcId="{A4DBF92B-A2A0-497A-96B3-E9E7FFB7704C}" destId="{DA87B32F-FE59-488C-8A33-76FCBF6E37D7}" srcOrd="2" destOrd="0" parTransId="{025A5088-4264-4282-A3F8-32117A0CA573}" sibTransId="{B0C16FA3-3D01-4620-B2FC-AB70A203026F}"/>
    <dgm:cxn modelId="{120C2168-F4A8-4738-AA9C-35CF4E60E4CA}" type="presOf" srcId="{9B9E948D-C90A-4D9B-8990-C8B355E775B1}" destId="{B1F2FA22-DC39-4DC0-A05C-9CB81E18B342}" srcOrd="0" destOrd="1" presId="urn:microsoft.com/office/officeart/2005/8/layout/chevron2"/>
    <dgm:cxn modelId="{A44C8F21-AF5E-4AA0-8CA2-4244CBC5BECF}" type="presOf" srcId="{9462630F-86F4-4AAE-96A2-49377383B06A}" destId="{B1F2FA22-DC39-4DC0-A05C-9CB81E18B342}" srcOrd="0" destOrd="2" presId="urn:microsoft.com/office/officeart/2005/8/layout/chevron2"/>
    <dgm:cxn modelId="{62061A9D-2519-4D73-9BA9-A302B8E8F90C}" srcId="{5500690D-A2A9-4AF9-AD43-8B5B948616B6}" destId="{9B9E948D-C90A-4D9B-8990-C8B355E775B1}" srcOrd="1" destOrd="0" parTransId="{C8DE209D-3A5D-42C8-A6B1-0BC33F326948}" sibTransId="{CC346060-BCBE-42EB-B583-14301599481B}"/>
    <dgm:cxn modelId="{F1A4FDB3-7B17-41FD-BCDF-04E8DCD1D567}" type="presOf" srcId="{AEDB1114-1889-48DB-BB72-A738EB5A6053}" destId="{2EA53935-BFAF-426F-8B52-EF7EF385CE17}" srcOrd="0" destOrd="0" presId="urn:microsoft.com/office/officeart/2005/8/layout/chevron2"/>
    <dgm:cxn modelId="{0D8175F4-58C3-4917-B693-AEC5AC05C5D8}" type="presOf" srcId="{5500690D-A2A9-4AF9-AD43-8B5B948616B6}" destId="{7E758966-3497-4304-857A-38D214E8CBD8}" srcOrd="0" destOrd="0" presId="urn:microsoft.com/office/officeart/2005/8/layout/chevron2"/>
    <dgm:cxn modelId="{A140EAD0-57E8-4615-8E78-9F1A78CDB2A2}" type="presOf" srcId="{CFC6C4E7-656D-49F9-BE74-759CEE658E9C}" destId="{702AD33A-1A5A-4C51-A11E-ADEE5C43AEB8}" srcOrd="0" destOrd="0" presId="urn:microsoft.com/office/officeart/2005/8/layout/chevron2"/>
    <dgm:cxn modelId="{488B7EE3-5762-4ED5-A458-2D3478A70457}" type="presOf" srcId="{76053A95-A176-470D-ACA6-1E1A0C94B98F}" destId="{B1F2FA22-DC39-4DC0-A05C-9CB81E18B342}" srcOrd="0" destOrd="0" presId="urn:microsoft.com/office/officeart/2005/8/layout/chevron2"/>
    <dgm:cxn modelId="{4C13471B-535D-4855-90FA-5CBF104DD779}" srcId="{5500690D-A2A9-4AF9-AD43-8B5B948616B6}" destId="{9462630F-86F4-4AAE-96A2-49377383B06A}" srcOrd="2" destOrd="0" parTransId="{C9EBAEF1-4689-42A0-B6F7-DF57DB6208A5}" sibTransId="{1AC9B5C9-4394-4868-9CFD-A64DBD0B1213}"/>
    <dgm:cxn modelId="{B496B2F8-4DC5-4046-845E-6148EB3F3C0A}" srcId="{AEDB1114-1889-48DB-BB72-A738EB5A6053}" destId="{CFC6C4E7-656D-49F9-BE74-759CEE658E9C}" srcOrd="0" destOrd="0" parTransId="{0640FF77-552A-4EF0-A4E4-31AEE5AD4352}" sibTransId="{F6D0627D-626F-432B-BA25-E4DE55E4115B}"/>
    <dgm:cxn modelId="{BDE7F227-A400-447C-95B2-9CD3A80B1CB1}" srcId="{DA87B32F-FE59-488C-8A33-76FCBF6E37D7}" destId="{FA13E4D7-DF29-4729-B949-5F51F2922346}" srcOrd="1" destOrd="0" parTransId="{718445D4-9FBF-4D9C-A66F-3D15F77AF9AF}" sibTransId="{CBAE791F-C209-45F9-B915-446CED0B083C}"/>
    <dgm:cxn modelId="{0F861CC6-AD12-45B4-A763-C03D05E14EC2}" type="presOf" srcId="{FA13E4D7-DF29-4729-B949-5F51F2922346}" destId="{6D69C8A4-EFA2-4915-B30A-D88457023B3C}" srcOrd="0" destOrd="1" presId="urn:microsoft.com/office/officeart/2005/8/layout/chevron2"/>
    <dgm:cxn modelId="{89E49B5D-827A-43F0-9A92-E0F973910045}" type="presParOf" srcId="{41B94C72-A212-4FFE-A82D-3D949436125C}" destId="{493A92D1-90A0-4C6C-A24B-1DAE17ADAEBB}" srcOrd="0" destOrd="0" presId="urn:microsoft.com/office/officeart/2005/8/layout/chevron2"/>
    <dgm:cxn modelId="{C2270CA3-139F-43B1-9E91-0EAEA625CBB8}" type="presParOf" srcId="{493A92D1-90A0-4C6C-A24B-1DAE17ADAEBB}" destId="{7E758966-3497-4304-857A-38D214E8CBD8}" srcOrd="0" destOrd="0" presId="urn:microsoft.com/office/officeart/2005/8/layout/chevron2"/>
    <dgm:cxn modelId="{2CB1EFD1-37DA-4F59-A6D4-34D73B7B5803}" type="presParOf" srcId="{493A92D1-90A0-4C6C-A24B-1DAE17ADAEBB}" destId="{B1F2FA22-DC39-4DC0-A05C-9CB81E18B342}" srcOrd="1" destOrd="0" presId="urn:microsoft.com/office/officeart/2005/8/layout/chevron2"/>
    <dgm:cxn modelId="{4E7EDAA1-D56B-4E59-9B41-001F436ACBD0}" type="presParOf" srcId="{41B94C72-A212-4FFE-A82D-3D949436125C}" destId="{06BF6C82-AE8E-44BF-ABE5-D728A5D69B8B}" srcOrd="1" destOrd="0" presId="urn:microsoft.com/office/officeart/2005/8/layout/chevron2"/>
    <dgm:cxn modelId="{75480B2F-B525-4010-9FA3-4B24E88629BF}" type="presParOf" srcId="{41B94C72-A212-4FFE-A82D-3D949436125C}" destId="{7BC44250-5E8C-4EE3-B7FB-8D25834C76B6}" srcOrd="2" destOrd="0" presId="urn:microsoft.com/office/officeart/2005/8/layout/chevron2"/>
    <dgm:cxn modelId="{7F695D0C-F654-43B9-A162-5107375E2003}" type="presParOf" srcId="{7BC44250-5E8C-4EE3-B7FB-8D25834C76B6}" destId="{2EA53935-BFAF-426F-8B52-EF7EF385CE17}" srcOrd="0" destOrd="0" presId="urn:microsoft.com/office/officeart/2005/8/layout/chevron2"/>
    <dgm:cxn modelId="{9959DA37-AC54-4E17-B277-F6EC5177C5D6}" type="presParOf" srcId="{7BC44250-5E8C-4EE3-B7FB-8D25834C76B6}" destId="{702AD33A-1A5A-4C51-A11E-ADEE5C43AEB8}" srcOrd="1" destOrd="0" presId="urn:microsoft.com/office/officeart/2005/8/layout/chevron2"/>
    <dgm:cxn modelId="{CEE50D40-898D-409C-B7E4-2E5FACB9D775}" type="presParOf" srcId="{41B94C72-A212-4FFE-A82D-3D949436125C}" destId="{7485E879-51A6-4B30-B326-3418EC1ACDE9}" srcOrd="3" destOrd="0" presId="urn:microsoft.com/office/officeart/2005/8/layout/chevron2"/>
    <dgm:cxn modelId="{D928CA3B-E3E4-4CF8-A1D7-823D685262E7}" type="presParOf" srcId="{41B94C72-A212-4FFE-A82D-3D949436125C}" destId="{37A9C1DC-DA73-4244-9C56-01E492977510}" srcOrd="4" destOrd="0" presId="urn:microsoft.com/office/officeart/2005/8/layout/chevron2"/>
    <dgm:cxn modelId="{4FF90041-CA82-407C-A938-A0A5EEBC5246}" type="presParOf" srcId="{37A9C1DC-DA73-4244-9C56-01E492977510}" destId="{3576677D-E98C-443A-8DF0-0188D380E949}" srcOrd="0" destOrd="0" presId="urn:microsoft.com/office/officeart/2005/8/layout/chevron2"/>
    <dgm:cxn modelId="{BB4803C5-1C37-47A5-A1FD-15F64643369A}" type="presParOf" srcId="{37A9C1DC-DA73-4244-9C56-01E492977510}" destId="{6D69C8A4-EFA2-4915-B30A-D88457023B3C}"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6D46BC-A60E-4A02-8827-7BDB0E0F04DA}"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zh-CN" altLang="en-US"/>
        </a:p>
      </dgm:t>
    </dgm:pt>
    <dgm:pt modelId="{A5C81782-67BE-49E4-B5AB-B695BE1FDC8E}">
      <dgm:prSet phldrT="[文本]"/>
      <dgm:spPr/>
      <dgm:t>
        <a:bodyPr/>
        <a:lstStyle/>
        <a:p>
          <a:r>
            <a:rPr lang="en-US" altLang="zh-CN" dirty="0" smtClean="0"/>
            <a:t>Step1</a:t>
          </a:r>
          <a:endParaRPr lang="zh-CN" altLang="en-US" dirty="0"/>
        </a:p>
      </dgm:t>
    </dgm:pt>
    <dgm:pt modelId="{EC730CE9-24ED-4D4E-B135-C53F2F0FD25A}" type="parTrans" cxnId="{003B0D75-9734-468A-B5F5-84256778C50D}">
      <dgm:prSet/>
      <dgm:spPr/>
      <dgm:t>
        <a:bodyPr/>
        <a:lstStyle/>
        <a:p>
          <a:endParaRPr lang="zh-CN" altLang="en-US"/>
        </a:p>
      </dgm:t>
    </dgm:pt>
    <dgm:pt modelId="{6FEB343F-1F19-442D-A56C-0A1CC9C0CF17}" type="sibTrans" cxnId="{003B0D75-9734-468A-B5F5-84256778C50D}">
      <dgm:prSet/>
      <dgm:spPr/>
      <dgm:t>
        <a:bodyPr/>
        <a:lstStyle/>
        <a:p>
          <a:endParaRPr lang="zh-CN" altLang="en-US"/>
        </a:p>
      </dgm:t>
    </dgm:pt>
    <dgm:pt modelId="{4BCB1148-F03C-412F-BC12-69FA88A5D7EB}">
      <dgm:prSet phldrT="[文本]"/>
      <dgm:spPr/>
      <dgm:t>
        <a:bodyPr/>
        <a:lstStyle/>
        <a:p>
          <a:r>
            <a:rPr lang="zh-CN" altLang="en-US" dirty="0" smtClean="0"/>
            <a:t>先通过实际问题的小样本数据来研究分布图，给出函数关系的大体轮廓</a:t>
          </a:r>
          <a:endParaRPr lang="zh-CN" altLang="en-US" dirty="0"/>
        </a:p>
      </dgm:t>
    </dgm:pt>
    <dgm:pt modelId="{E1264178-B7FF-455F-A42C-66EB142E06D1}" type="parTrans" cxnId="{59700B13-0ED7-404B-9ACD-D3DB49FB7A39}">
      <dgm:prSet/>
      <dgm:spPr/>
      <dgm:t>
        <a:bodyPr/>
        <a:lstStyle/>
        <a:p>
          <a:endParaRPr lang="zh-CN" altLang="en-US"/>
        </a:p>
      </dgm:t>
    </dgm:pt>
    <dgm:pt modelId="{3BF548CB-E5DC-457E-8820-84BDEF046D8E}" type="sibTrans" cxnId="{59700B13-0ED7-404B-9ACD-D3DB49FB7A39}">
      <dgm:prSet/>
      <dgm:spPr/>
      <dgm:t>
        <a:bodyPr/>
        <a:lstStyle/>
        <a:p>
          <a:endParaRPr lang="zh-CN" altLang="en-US"/>
        </a:p>
      </dgm:t>
    </dgm:pt>
    <dgm:pt modelId="{7DE5C822-1E93-4CFB-9CBC-27B482EBB49B}">
      <dgm:prSet phldrT="[文本]"/>
      <dgm:spPr/>
      <dgm:t>
        <a:bodyPr/>
        <a:lstStyle/>
        <a:p>
          <a:r>
            <a:rPr lang="en-US" altLang="en-US" dirty="0" smtClean="0"/>
            <a:t>Step2</a:t>
          </a:r>
          <a:endParaRPr lang="zh-CN" altLang="en-US" dirty="0"/>
        </a:p>
      </dgm:t>
    </dgm:pt>
    <dgm:pt modelId="{A3C54AB0-CBD7-4423-B435-7D4058B9F784}" type="parTrans" cxnId="{347DE270-0508-4921-A912-32F9C0A8DAE4}">
      <dgm:prSet/>
      <dgm:spPr/>
      <dgm:t>
        <a:bodyPr/>
        <a:lstStyle/>
        <a:p>
          <a:endParaRPr lang="zh-CN" altLang="en-US"/>
        </a:p>
      </dgm:t>
    </dgm:pt>
    <dgm:pt modelId="{83A563C2-98E3-4B66-9C2A-F9D4C08D6647}" type="sibTrans" cxnId="{347DE270-0508-4921-A912-32F9C0A8DAE4}">
      <dgm:prSet/>
      <dgm:spPr/>
      <dgm:t>
        <a:bodyPr/>
        <a:lstStyle/>
        <a:p>
          <a:endParaRPr lang="zh-CN" altLang="en-US"/>
        </a:p>
      </dgm:t>
    </dgm:pt>
    <dgm:pt modelId="{45A7EB13-E605-47E6-9FE6-26EC2973289B}">
      <dgm:prSet phldrT="[文本]"/>
      <dgm:spPr/>
      <dgm:t>
        <a:bodyPr/>
        <a:lstStyle/>
        <a:p>
          <a:r>
            <a:rPr lang="zh-CN" altLang="en-US" dirty="0" smtClean="0"/>
            <a:t>以小样本数据所研究的分布图给出的函数关系轮廓为基础，从机理上进行建模</a:t>
          </a:r>
          <a:endParaRPr lang="zh-CN" altLang="en-US" dirty="0"/>
        </a:p>
      </dgm:t>
    </dgm:pt>
    <dgm:pt modelId="{FC784A12-961F-4AC0-A4A4-B47CCD0836C8}" type="parTrans" cxnId="{05588B9C-E946-4798-8032-A12BD67D518D}">
      <dgm:prSet/>
      <dgm:spPr/>
      <dgm:t>
        <a:bodyPr/>
        <a:lstStyle/>
        <a:p>
          <a:endParaRPr lang="zh-CN" altLang="en-US"/>
        </a:p>
      </dgm:t>
    </dgm:pt>
    <dgm:pt modelId="{D2936D21-9393-4CE6-A5A5-FBB3A595D26B}" type="sibTrans" cxnId="{05588B9C-E946-4798-8032-A12BD67D518D}">
      <dgm:prSet/>
      <dgm:spPr/>
      <dgm:t>
        <a:bodyPr/>
        <a:lstStyle/>
        <a:p>
          <a:endParaRPr lang="zh-CN" altLang="en-US"/>
        </a:p>
      </dgm:t>
    </dgm:pt>
    <dgm:pt modelId="{98F5B43D-93F9-4E23-8753-B238443A5F57}">
      <dgm:prSet phldrT="[文本]"/>
      <dgm:spPr/>
      <dgm:t>
        <a:bodyPr/>
        <a:lstStyle/>
        <a:p>
          <a:r>
            <a:rPr lang="en-US" altLang="en-US" dirty="0" smtClean="0"/>
            <a:t>Step3</a:t>
          </a:r>
          <a:endParaRPr lang="zh-CN" altLang="en-US" dirty="0"/>
        </a:p>
      </dgm:t>
    </dgm:pt>
    <dgm:pt modelId="{4172B647-CE6A-469A-8598-D6DF630B9236}" type="parTrans" cxnId="{504F823D-F64F-4A5E-A9C5-A6A2826EC3FC}">
      <dgm:prSet/>
      <dgm:spPr/>
      <dgm:t>
        <a:bodyPr/>
        <a:lstStyle/>
        <a:p>
          <a:endParaRPr lang="zh-CN" altLang="en-US"/>
        </a:p>
      </dgm:t>
    </dgm:pt>
    <dgm:pt modelId="{055266A2-735A-442B-8E2D-FD83B2F3E1A5}" type="sibTrans" cxnId="{504F823D-F64F-4A5E-A9C5-A6A2826EC3FC}">
      <dgm:prSet/>
      <dgm:spPr/>
      <dgm:t>
        <a:bodyPr/>
        <a:lstStyle/>
        <a:p>
          <a:endParaRPr lang="zh-CN" altLang="en-US"/>
        </a:p>
      </dgm:t>
    </dgm:pt>
    <dgm:pt modelId="{3A547AA5-F2D1-4921-93D5-89FE5B92E552}">
      <dgm:prSet phldrT="[文本]"/>
      <dgm:spPr/>
      <dgm:t>
        <a:bodyPr/>
        <a:lstStyle/>
        <a:p>
          <a:r>
            <a:rPr lang="zh-CN" altLang="en-US" dirty="0" smtClean="0"/>
            <a:t>与测试案例进行比较，即机理建模之后的模型检验</a:t>
          </a:r>
          <a:endParaRPr lang="zh-CN" altLang="en-US" dirty="0"/>
        </a:p>
      </dgm:t>
    </dgm:pt>
    <dgm:pt modelId="{F181CA4C-BB47-4890-90CB-45A8D04C860E}" type="sibTrans" cxnId="{9A89AF0C-E078-4582-BF9B-E5A9A629BAE4}">
      <dgm:prSet/>
      <dgm:spPr/>
      <dgm:t>
        <a:bodyPr/>
        <a:lstStyle/>
        <a:p>
          <a:endParaRPr lang="zh-CN" altLang="en-US"/>
        </a:p>
      </dgm:t>
    </dgm:pt>
    <dgm:pt modelId="{E6C1F46A-FC37-411B-9BB6-EA6B6918B7FD}" type="parTrans" cxnId="{9A89AF0C-E078-4582-BF9B-E5A9A629BAE4}">
      <dgm:prSet/>
      <dgm:spPr/>
      <dgm:t>
        <a:bodyPr/>
        <a:lstStyle/>
        <a:p>
          <a:endParaRPr lang="zh-CN" altLang="en-US"/>
        </a:p>
      </dgm:t>
    </dgm:pt>
    <dgm:pt modelId="{82503344-5D84-4E63-BD93-E8EA44C8B5B4}">
      <dgm:prSet phldrT="[文本]"/>
      <dgm:spPr/>
      <dgm:t>
        <a:bodyPr/>
        <a:lstStyle/>
        <a:p>
          <a:r>
            <a:rPr lang="en-US" altLang="zh-CN" dirty="0" smtClean="0"/>
            <a:t>Step4</a:t>
          </a:r>
          <a:endParaRPr lang="zh-CN" altLang="en-US" dirty="0"/>
        </a:p>
      </dgm:t>
    </dgm:pt>
    <dgm:pt modelId="{397E04E0-813C-4A83-9C8D-99F3A841D94F}" type="parTrans" cxnId="{96BA9B5D-4216-487B-A3F2-B2838D7063B2}">
      <dgm:prSet/>
      <dgm:spPr/>
      <dgm:t>
        <a:bodyPr/>
        <a:lstStyle/>
        <a:p>
          <a:endParaRPr lang="zh-CN" altLang="en-US"/>
        </a:p>
      </dgm:t>
    </dgm:pt>
    <dgm:pt modelId="{8EBC3EBB-A1FD-4CFB-B8D3-DD06CB56D4D2}" type="sibTrans" cxnId="{96BA9B5D-4216-487B-A3F2-B2838D7063B2}">
      <dgm:prSet/>
      <dgm:spPr/>
      <dgm:t>
        <a:bodyPr/>
        <a:lstStyle/>
        <a:p>
          <a:endParaRPr lang="zh-CN" altLang="en-US"/>
        </a:p>
      </dgm:t>
    </dgm:pt>
    <dgm:pt modelId="{26CC1EAA-5EB4-4DAF-9AB8-586C5F93104C}">
      <dgm:prSet phldrT="[文本]"/>
      <dgm:spPr/>
      <dgm:t>
        <a:bodyPr/>
        <a:lstStyle/>
        <a:p>
          <a:r>
            <a:rPr lang="zh-CN" altLang="en-US" dirty="0" smtClean="0"/>
            <a:t>数学模型的应用，主要是用模型做一些科学预测</a:t>
          </a:r>
          <a:endParaRPr lang="zh-CN" altLang="en-US" dirty="0"/>
        </a:p>
      </dgm:t>
    </dgm:pt>
    <dgm:pt modelId="{86B832E2-B7BF-41A3-B025-7E4EA24F8EDF}" type="parTrans" cxnId="{723C38F8-4D40-408A-B9CE-F7FFDE43BBA7}">
      <dgm:prSet/>
      <dgm:spPr/>
      <dgm:t>
        <a:bodyPr/>
        <a:lstStyle/>
        <a:p>
          <a:endParaRPr lang="zh-CN" altLang="en-US"/>
        </a:p>
      </dgm:t>
    </dgm:pt>
    <dgm:pt modelId="{A09990AB-12B1-41A2-8812-327AB17FE668}" type="sibTrans" cxnId="{723C38F8-4D40-408A-B9CE-F7FFDE43BBA7}">
      <dgm:prSet/>
      <dgm:spPr/>
      <dgm:t>
        <a:bodyPr/>
        <a:lstStyle/>
        <a:p>
          <a:endParaRPr lang="zh-CN" altLang="en-US"/>
        </a:p>
      </dgm:t>
    </dgm:pt>
    <dgm:pt modelId="{9607AECF-6793-4282-B25B-CB8819AEBDE0}" type="pres">
      <dgm:prSet presAssocID="{AD6D46BC-A60E-4A02-8827-7BDB0E0F04DA}" presName="Name0" presStyleCnt="0">
        <dgm:presLayoutVars>
          <dgm:chMax val="5"/>
          <dgm:chPref val="5"/>
          <dgm:dir/>
          <dgm:animLvl val="lvl"/>
        </dgm:presLayoutVars>
      </dgm:prSet>
      <dgm:spPr/>
      <dgm:t>
        <a:bodyPr/>
        <a:lstStyle/>
        <a:p>
          <a:endParaRPr lang="zh-CN" altLang="en-US"/>
        </a:p>
      </dgm:t>
    </dgm:pt>
    <dgm:pt modelId="{3A2CA18E-C202-4D18-BAED-287BC0EE2A7E}" type="pres">
      <dgm:prSet presAssocID="{A5C81782-67BE-49E4-B5AB-B695BE1FDC8E}" presName="parentText1" presStyleLbl="node1" presStyleIdx="0" presStyleCnt="4">
        <dgm:presLayoutVars>
          <dgm:chMax/>
          <dgm:chPref val="3"/>
          <dgm:bulletEnabled val="1"/>
        </dgm:presLayoutVars>
      </dgm:prSet>
      <dgm:spPr/>
      <dgm:t>
        <a:bodyPr/>
        <a:lstStyle/>
        <a:p>
          <a:endParaRPr lang="zh-CN" altLang="en-US"/>
        </a:p>
      </dgm:t>
    </dgm:pt>
    <dgm:pt modelId="{30F1BD5A-3574-434E-A3DC-A3AA96ECE884}" type="pres">
      <dgm:prSet presAssocID="{A5C81782-67BE-49E4-B5AB-B695BE1FDC8E}" presName="childText1" presStyleLbl="solidAlignAcc1" presStyleIdx="0" presStyleCnt="4">
        <dgm:presLayoutVars>
          <dgm:chMax val="0"/>
          <dgm:chPref val="0"/>
          <dgm:bulletEnabled val="1"/>
        </dgm:presLayoutVars>
      </dgm:prSet>
      <dgm:spPr/>
      <dgm:t>
        <a:bodyPr/>
        <a:lstStyle/>
        <a:p>
          <a:endParaRPr lang="zh-CN" altLang="en-US"/>
        </a:p>
      </dgm:t>
    </dgm:pt>
    <dgm:pt modelId="{7178824E-5A5E-4CAE-9DAF-37816F93F47A}" type="pres">
      <dgm:prSet presAssocID="{7DE5C822-1E93-4CFB-9CBC-27B482EBB49B}" presName="parentText2" presStyleLbl="node1" presStyleIdx="1" presStyleCnt="4">
        <dgm:presLayoutVars>
          <dgm:chMax/>
          <dgm:chPref val="3"/>
          <dgm:bulletEnabled val="1"/>
        </dgm:presLayoutVars>
      </dgm:prSet>
      <dgm:spPr/>
      <dgm:t>
        <a:bodyPr/>
        <a:lstStyle/>
        <a:p>
          <a:endParaRPr lang="zh-CN" altLang="en-US"/>
        </a:p>
      </dgm:t>
    </dgm:pt>
    <dgm:pt modelId="{7DCC27AA-37CC-4B3E-A28F-4F44DFBC1FCC}" type="pres">
      <dgm:prSet presAssocID="{7DE5C822-1E93-4CFB-9CBC-27B482EBB49B}" presName="childText2" presStyleLbl="solidAlignAcc1" presStyleIdx="1" presStyleCnt="4">
        <dgm:presLayoutVars>
          <dgm:chMax val="0"/>
          <dgm:chPref val="0"/>
          <dgm:bulletEnabled val="1"/>
        </dgm:presLayoutVars>
      </dgm:prSet>
      <dgm:spPr/>
      <dgm:t>
        <a:bodyPr/>
        <a:lstStyle/>
        <a:p>
          <a:endParaRPr lang="zh-CN" altLang="en-US"/>
        </a:p>
      </dgm:t>
    </dgm:pt>
    <dgm:pt modelId="{8CC14756-03E8-49DA-B0CC-A1AAC7F06880}" type="pres">
      <dgm:prSet presAssocID="{98F5B43D-93F9-4E23-8753-B238443A5F57}" presName="parentText3" presStyleLbl="node1" presStyleIdx="2" presStyleCnt="4">
        <dgm:presLayoutVars>
          <dgm:chMax/>
          <dgm:chPref val="3"/>
          <dgm:bulletEnabled val="1"/>
        </dgm:presLayoutVars>
      </dgm:prSet>
      <dgm:spPr/>
      <dgm:t>
        <a:bodyPr/>
        <a:lstStyle/>
        <a:p>
          <a:endParaRPr lang="zh-CN" altLang="en-US"/>
        </a:p>
      </dgm:t>
    </dgm:pt>
    <dgm:pt modelId="{7F8742F6-500C-4E8D-B7E5-FFE5875D4D0E}" type="pres">
      <dgm:prSet presAssocID="{98F5B43D-93F9-4E23-8753-B238443A5F57}" presName="childText3" presStyleLbl="solidAlignAcc1" presStyleIdx="2" presStyleCnt="4">
        <dgm:presLayoutVars>
          <dgm:chMax val="0"/>
          <dgm:chPref val="0"/>
          <dgm:bulletEnabled val="1"/>
        </dgm:presLayoutVars>
      </dgm:prSet>
      <dgm:spPr/>
      <dgm:t>
        <a:bodyPr/>
        <a:lstStyle/>
        <a:p>
          <a:endParaRPr lang="zh-CN" altLang="en-US"/>
        </a:p>
      </dgm:t>
    </dgm:pt>
    <dgm:pt modelId="{E39C010A-8363-4554-B789-70C16FCBC929}" type="pres">
      <dgm:prSet presAssocID="{82503344-5D84-4E63-BD93-E8EA44C8B5B4}" presName="parentText4" presStyleLbl="node1" presStyleIdx="3" presStyleCnt="4">
        <dgm:presLayoutVars>
          <dgm:chMax/>
          <dgm:chPref val="3"/>
          <dgm:bulletEnabled val="1"/>
        </dgm:presLayoutVars>
      </dgm:prSet>
      <dgm:spPr/>
      <dgm:t>
        <a:bodyPr/>
        <a:lstStyle/>
        <a:p>
          <a:endParaRPr lang="zh-CN" altLang="en-US"/>
        </a:p>
      </dgm:t>
    </dgm:pt>
    <dgm:pt modelId="{65CF5C0C-CB05-445C-993D-9061789F5DEF}" type="pres">
      <dgm:prSet presAssocID="{82503344-5D84-4E63-BD93-E8EA44C8B5B4}" presName="childText4" presStyleLbl="solidAlignAcc1" presStyleIdx="3" presStyleCnt="4">
        <dgm:presLayoutVars>
          <dgm:chMax val="0"/>
          <dgm:chPref val="0"/>
          <dgm:bulletEnabled val="1"/>
        </dgm:presLayoutVars>
      </dgm:prSet>
      <dgm:spPr/>
      <dgm:t>
        <a:bodyPr/>
        <a:lstStyle/>
        <a:p>
          <a:endParaRPr lang="zh-CN" altLang="en-US"/>
        </a:p>
      </dgm:t>
    </dgm:pt>
  </dgm:ptLst>
  <dgm:cxnLst>
    <dgm:cxn modelId="{05588B9C-E946-4798-8032-A12BD67D518D}" srcId="{7DE5C822-1E93-4CFB-9CBC-27B482EBB49B}" destId="{45A7EB13-E605-47E6-9FE6-26EC2973289B}" srcOrd="0" destOrd="0" parTransId="{FC784A12-961F-4AC0-A4A4-B47CCD0836C8}" sibTransId="{D2936D21-9393-4CE6-A5A5-FBB3A595D26B}"/>
    <dgm:cxn modelId="{017C4929-AAC8-449B-A0A1-ABB57DCDC494}" type="presOf" srcId="{45A7EB13-E605-47E6-9FE6-26EC2973289B}" destId="{7DCC27AA-37CC-4B3E-A28F-4F44DFBC1FCC}" srcOrd="0" destOrd="0" presId="urn:microsoft.com/office/officeart/2009/3/layout/IncreasingArrowsProcess"/>
    <dgm:cxn modelId="{003B0D75-9734-468A-B5F5-84256778C50D}" srcId="{AD6D46BC-A60E-4A02-8827-7BDB0E0F04DA}" destId="{A5C81782-67BE-49E4-B5AB-B695BE1FDC8E}" srcOrd="0" destOrd="0" parTransId="{EC730CE9-24ED-4D4E-B135-C53F2F0FD25A}" sibTransId="{6FEB343F-1F19-442D-A56C-0A1CC9C0CF17}"/>
    <dgm:cxn modelId="{317B2C29-123C-4B0D-8F2F-59D8358C6F20}" type="presOf" srcId="{7DE5C822-1E93-4CFB-9CBC-27B482EBB49B}" destId="{7178824E-5A5E-4CAE-9DAF-37816F93F47A}" srcOrd="0" destOrd="0" presId="urn:microsoft.com/office/officeart/2009/3/layout/IncreasingArrowsProcess"/>
    <dgm:cxn modelId="{504F823D-F64F-4A5E-A9C5-A6A2826EC3FC}" srcId="{AD6D46BC-A60E-4A02-8827-7BDB0E0F04DA}" destId="{98F5B43D-93F9-4E23-8753-B238443A5F57}" srcOrd="2" destOrd="0" parTransId="{4172B647-CE6A-469A-8598-D6DF630B9236}" sibTransId="{055266A2-735A-442B-8E2D-FD83B2F3E1A5}"/>
    <dgm:cxn modelId="{641F9000-853B-4C37-9CC9-611F5E15AA19}" type="presOf" srcId="{98F5B43D-93F9-4E23-8753-B238443A5F57}" destId="{8CC14756-03E8-49DA-B0CC-A1AAC7F06880}" srcOrd="0" destOrd="0" presId="urn:microsoft.com/office/officeart/2009/3/layout/IncreasingArrowsProcess"/>
    <dgm:cxn modelId="{96BA9B5D-4216-487B-A3F2-B2838D7063B2}" srcId="{AD6D46BC-A60E-4A02-8827-7BDB0E0F04DA}" destId="{82503344-5D84-4E63-BD93-E8EA44C8B5B4}" srcOrd="3" destOrd="0" parTransId="{397E04E0-813C-4A83-9C8D-99F3A841D94F}" sibTransId="{8EBC3EBB-A1FD-4CFB-B8D3-DD06CB56D4D2}"/>
    <dgm:cxn modelId="{59700B13-0ED7-404B-9ACD-D3DB49FB7A39}" srcId="{A5C81782-67BE-49E4-B5AB-B695BE1FDC8E}" destId="{4BCB1148-F03C-412F-BC12-69FA88A5D7EB}" srcOrd="0" destOrd="0" parTransId="{E1264178-B7FF-455F-A42C-66EB142E06D1}" sibTransId="{3BF548CB-E5DC-457E-8820-84BDEF046D8E}"/>
    <dgm:cxn modelId="{347DE270-0508-4921-A912-32F9C0A8DAE4}" srcId="{AD6D46BC-A60E-4A02-8827-7BDB0E0F04DA}" destId="{7DE5C822-1E93-4CFB-9CBC-27B482EBB49B}" srcOrd="1" destOrd="0" parTransId="{A3C54AB0-CBD7-4423-B435-7D4058B9F784}" sibTransId="{83A563C2-98E3-4B66-9C2A-F9D4C08D6647}"/>
    <dgm:cxn modelId="{310992BC-9148-48AF-A05F-443DE8198158}" type="presOf" srcId="{82503344-5D84-4E63-BD93-E8EA44C8B5B4}" destId="{E39C010A-8363-4554-B789-70C16FCBC929}" srcOrd="0" destOrd="0" presId="urn:microsoft.com/office/officeart/2009/3/layout/IncreasingArrowsProcess"/>
    <dgm:cxn modelId="{E11E2F86-E005-4E06-909D-553058BE861A}" type="presOf" srcId="{4BCB1148-F03C-412F-BC12-69FA88A5D7EB}" destId="{30F1BD5A-3574-434E-A3DC-A3AA96ECE884}" srcOrd="0" destOrd="0" presId="urn:microsoft.com/office/officeart/2009/3/layout/IncreasingArrowsProcess"/>
    <dgm:cxn modelId="{6A1BDFE0-CC22-4028-98E6-DD69FF160030}" type="presOf" srcId="{AD6D46BC-A60E-4A02-8827-7BDB0E0F04DA}" destId="{9607AECF-6793-4282-B25B-CB8819AEBDE0}" srcOrd="0" destOrd="0" presId="urn:microsoft.com/office/officeart/2009/3/layout/IncreasingArrowsProcess"/>
    <dgm:cxn modelId="{6262B4B5-DB22-4EE4-8256-A5616A64EB58}" type="presOf" srcId="{26CC1EAA-5EB4-4DAF-9AB8-586C5F93104C}" destId="{65CF5C0C-CB05-445C-993D-9061789F5DEF}" srcOrd="0" destOrd="0" presId="urn:microsoft.com/office/officeart/2009/3/layout/IncreasingArrowsProcess"/>
    <dgm:cxn modelId="{9A89AF0C-E078-4582-BF9B-E5A9A629BAE4}" srcId="{98F5B43D-93F9-4E23-8753-B238443A5F57}" destId="{3A547AA5-F2D1-4921-93D5-89FE5B92E552}" srcOrd="0" destOrd="0" parTransId="{E6C1F46A-FC37-411B-9BB6-EA6B6918B7FD}" sibTransId="{F181CA4C-BB47-4890-90CB-45A8D04C860E}"/>
    <dgm:cxn modelId="{723C38F8-4D40-408A-B9CE-F7FFDE43BBA7}" srcId="{82503344-5D84-4E63-BD93-E8EA44C8B5B4}" destId="{26CC1EAA-5EB4-4DAF-9AB8-586C5F93104C}" srcOrd="0" destOrd="0" parTransId="{86B832E2-B7BF-41A3-B025-7E4EA24F8EDF}" sibTransId="{A09990AB-12B1-41A2-8812-327AB17FE668}"/>
    <dgm:cxn modelId="{5FE5FFD2-0609-4E3D-8774-BB00F675C77D}" type="presOf" srcId="{3A547AA5-F2D1-4921-93D5-89FE5B92E552}" destId="{7F8742F6-500C-4E8D-B7E5-FFE5875D4D0E}" srcOrd="0" destOrd="0" presId="urn:microsoft.com/office/officeart/2009/3/layout/IncreasingArrowsProcess"/>
    <dgm:cxn modelId="{EF28774C-D96D-44C0-BA31-7EBD8767AE1F}" type="presOf" srcId="{A5C81782-67BE-49E4-B5AB-B695BE1FDC8E}" destId="{3A2CA18E-C202-4D18-BAED-287BC0EE2A7E}" srcOrd="0" destOrd="0" presId="urn:microsoft.com/office/officeart/2009/3/layout/IncreasingArrowsProcess"/>
    <dgm:cxn modelId="{70B65488-CCBF-4F67-84A4-0795E36A8678}" type="presParOf" srcId="{9607AECF-6793-4282-B25B-CB8819AEBDE0}" destId="{3A2CA18E-C202-4D18-BAED-287BC0EE2A7E}" srcOrd="0" destOrd="0" presId="urn:microsoft.com/office/officeart/2009/3/layout/IncreasingArrowsProcess"/>
    <dgm:cxn modelId="{F771D898-D40D-4540-8E9D-5DD19ED33ABD}" type="presParOf" srcId="{9607AECF-6793-4282-B25B-CB8819AEBDE0}" destId="{30F1BD5A-3574-434E-A3DC-A3AA96ECE884}" srcOrd="1" destOrd="0" presId="urn:microsoft.com/office/officeart/2009/3/layout/IncreasingArrowsProcess"/>
    <dgm:cxn modelId="{ACBA7FBE-1544-4BC8-903F-444F3BFA219B}" type="presParOf" srcId="{9607AECF-6793-4282-B25B-CB8819AEBDE0}" destId="{7178824E-5A5E-4CAE-9DAF-37816F93F47A}" srcOrd="2" destOrd="0" presId="urn:microsoft.com/office/officeart/2009/3/layout/IncreasingArrowsProcess"/>
    <dgm:cxn modelId="{4406C1A6-A1A6-4BD5-8104-23621EC1D9A2}" type="presParOf" srcId="{9607AECF-6793-4282-B25B-CB8819AEBDE0}" destId="{7DCC27AA-37CC-4B3E-A28F-4F44DFBC1FCC}" srcOrd="3" destOrd="0" presId="urn:microsoft.com/office/officeart/2009/3/layout/IncreasingArrowsProcess"/>
    <dgm:cxn modelId="{C5AC253B-A876-4DAF-AB00-4DF5091F277F}" type="presParOf" srcId="{9607AECF-6793-4282-B25B-CB8819AEBDE0}" destId="{8CC14756-03E8-49DA-B0CC-A1AAC7F06880}" srcOrd="4" destOrd="0" presId="urn:microsoft.com/office/officeart/2009/3/layout/IncreasingArrowsProcess"/>
    <dgm:cxn modelId="{82591B69-5A88-43F2-9174-F896607D3182}" type="presParOf" srcId="{9607AECF-6793-4282-B25B-CB8819AEBDE0}" destId="{7F8742F6-500C-4E8D-B7E5-FFE5875D4D0E}" srcOrd="5" destOrd="0" presId="urn:microsoft.com/office/officeart/2009/3/layout/IncreasingArrowsProcess"/>
    <dgm:cxn modelId="{E5448291-24CA-42EA-98A3-1F9EF21A3E75}" type="presParOf" srcId="{9607AECF-6793-4282-B25B-CB8819AEBDE0}" destId="{E39C010A-8363-4554-B789-70C16FCBC929}" srcOrd="6" destOrd="0" presId="urn:microsoft.com/office/officeart/2009/3/layout/IncreasingArrowsProcess"/>
    <dgm:cxn modelId="{82153EBD-234F-405A-ACD5-CB778D9300A9}" type="presParOf" srcId="{9607AECF-6793-4282-B25B-CB8819AEBDE0}" destId="{65CF5C0C-CB05-445C-993D-9061789F5DEF}" srcOrd="7" destOrd="0" presId="urn:microsoft.com/office/officeart/2009/3/layout/IncreasingArrows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D6D46BC-A60E-4A02-8827-7BDB0E0F04DA}"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7CCC7F3B-7202-471C-B3A0-7179C6B630DE}">
      <dgm:prSet phldrT="[文本]"/>
      <dgm:spPr/>
      <dgm:t>
        <a:bodyPr/>
        <a:lstStyle/>
        <a:p>
          <a:r>
            <a:rPr lang="zh-CN" altLang="en-US" dirty="0" smtClean="0"/>
            <a:t>问题一 为了找出最高温度的位置范围，利用</a:t>
          </a:r>
          <a:r>
            <a:rPr lang="en-US" altLang="zh-CN" dirty="0" err="1" smtClean="0"/>
            <a:t>matlab</a:t>
          </a:r>
          <a:r>
            <a:rPr lang="zh-CN" altLang="en-US" dirty="0" smtClean="0"/>
            <a:t>软件，根据</a:t>
          </a:r>
          <a:r>
            <a:rPr lang="en-US" altLang="zh-CN" dirty="0" err="1" smtClean="0"/>
            <a:t>kriging</a:t>
          </a:r>
          <a:r>
            <a:rPr lang="zh-CN" altLang="en-US" dirty="0" smtClean="0"/>
            <a:t>插值法，会出冷热通道的热分布和流场分布图</a:t>
          </a:r>
          <a:endParaRPr lang="zh-CN" altLang="en-US" dirty="0"/>
        </a:p>
      </dgm:t>
    </dgm:pt>
    <dgm:pt modelId="{1B7729E1-21F3-409C-A764-61C0F589164B}" type="parTrans" cxnId="{7128B790-B659-4150-86F0-DDBA33CA77B2}">
      <dgm:prSet/>
      <dgm:spPr/>
      <dgm:t>
        <a:bodyPr/>
        <a:lstStyle/>
        <a:p>
          <a:endParaRPr lang="zh-CN" altLang="en-US"/>
        </a:p>
      </dgm:t>
    </dgm:pt>
    <dgm:pt modelId="{B63331ED-A776-4263-9CEF-ACD6E72C5356}" type="sibTrans" cxnId="{7128B790-B659-4150-86F0-DDBA33CA77B2}">
      <dgm:prSet/>
      <dgm:spPr/>
      <dgm:t>
        <a:bodyPr/>
        <a:lstStyle/>
        <a:p>
          <a:endParaRPr lang="zh-CN" altLang="en-US"/>
        </a:p>
      </dgm:t>
    </dgm:pt>
    <dgm:pt modelId="{E9969C75-41FA-47F1-BBE3-5E1816856B46}">
      <dgm:prSet phldrT="[文本]"/>
      <dgm:spPr/>
      <dgm:t>
        <a:bodyPr/>
        <a:lstStyle/>
        <a:p>
          <a:r>
            <a:rPr lang="zh-CN" altLang="en-US" dirty="0" smtClean="0"/>
            <a:t>问题二 本题明显属于流体力学范围，首选</a:t>
          </a:r>
          <a:r>
            <a:rPr lang="en-US" altLang="zh-CN" dirty="0" smtClean="0"/>
            <a:t>CFD</a:t>
          </a:r>
          <a:r>
            <a:rPr lang="zh-CN" altLang="en-US" dirty="0" smtClean="0"/>
            <a:t>软件包进行分析，</a:t>
          </a:r>
          <a:r>
            <a:rPr lang="zh-CN" altLang="en-US" smtClean="0"/>
            <a:t>采用</a:t>
          </a:r>
          <a:r>
            <a:rPr lang="en-US" altLang="zh-CN" smtClean="0"/>
            <a:t>Gambit-Fluent</a:t>
          </a:r>
          <a:endParaRPr lang="zh-CN" altLang="en-US" dirty="0"/>
        </a:p>
      </dgm:t>
    </dgm:pt>
    <dgm:pt modelId="{9DB45AFA-8F3F-4C0A-B797-A1FA12DE6B9C}" type="parTrans" cxnId="{65FFCD7D-23F9-4E07-9CC6-BDC4639B27AF}">
      <dgm:prSet/>
      <dgm:spPr/>
      <dgm:t>
        <a:bodyPr/>
        <a:lstStyle/>
        <a:p>
          <a:endParaRPr lang="zh-CN" altLang="en-US"/>
        </a:p>
      </dgm:t>
    </dgm:pt>
    <dgm:pt modelId="{84C39D15-B755-43CF-A7DC-FC0A691B6801}" type="sibTrans" cxnId="{65FFCD7D-23F9-4E07-9CC6-BDC4639B27AF}">
      <dgm:prSet/>
      <dgm:spPr/>
      <dgm:t>
        <a:bodyPr/>
        <a:lstStyle/>
        <a:p>
          <a:endParaRPr lang="zh-CN" altLang="en-US"/>
        </a:p>
      </dgm:t>
    </dgm:pt>
    <dgm:pt modelId="{9DAB09E4-EB0C-4B29-ABE2-3556BA7E7B86}">
      <dgm:prSet phldrT="[文本]"/>
      <dgm:spPr/>
      <dgm:t>
        <a:bodyPr/>
        <a:lstStyle/>
        <a:p>
          <a:r>
            <a:rPr lang="zh-CN" altLang="en-US" dirty="0" smtClean="0"/>
            <a:t>问题三 该问涉及了优化问题，根据我队对该问条件和附件二说明的理解，</a:t>
          </a:r>
          <a:r>
            <a:rPr lang="en-US" altLang="zh-CN" dirty="0" smtClean="0"/>
            <a:t>120</a:t>
          </a:r>
          <a:r>
            <a:rPr lang="zh-CN" altLang="en-US" dirty="0" smtClean="0"/>
            <a:t>个样本点分别受到四个机柜群的影响，利用每个机柜群的贡献度进行线性求和</a:t>
          </a:r>
          <a:endParaRPr lang="zh-CN" altLang="en-US" dirty="0"/>
        </a:p>
      </dgm:t>
    </dgm:pt>
    <dgm:pt modelId="{C4EB6DA9-D791-4717-B412-41751CA666D1}" type="parTrans" cxnId="{FA76E0B1-E488-4688-BFCE-BCA0C1410427}">
      <dgm:prSet/>
      <dgm:spPr/>
      <dgm:t>
        <a:bodyPr/>
        <a:lstStyle/>
        <a:p>
          <a:endParaRPr lang="zh-CN" altLang="en-US"/>
        </a:p>
      </dgm:t>
    </dgm:pt>
    <dgm:pt modelId="{22FAB835-71A5-4175-B680-68A59A29D78C}" type="sibTrans" cxnId="{FA76E0B1-E488-4688-BFCE-BCA0C1410427}">
      <dgm:prSet/>
      <dgm:spPr/>
      <dgm:t>
        <a:bodyPr/>
        <a:lstStyle/>
        <a:p>
          <a:endParaRPr lang="zh-CN" altLang="en-US"/>
        </a:p>
      </dgm:t>
    </dgm:pt>
    <dgm:pt modelId="{FF281A13-6F2E-4F85-8F81-08B146B5FC64}">
      <dgm:prSet phldrT="[文本]"/>
      <dgm:spPr/>
      <dgm:t>
        <a:bodyPr/>
        <a:lstStyle/>
        <a:p>
          <a:r>
            <a:rPr lang="zh-CN" altLang="en-US" dirty="0" smtClean="0"/>
            <a:t>问题四 根据能量损耗，以</a:t>
          </a:r>
          <a:r>
            <a:rPr lang="en-US" altLang="zh-CN" dirty="0" smtClean="0"/>
            <a:t>C</a:t>
          </a:r>
          <a:r>
            <a:rPr lang="zh-CN" altLang="en-US" dirty="0" smtClean="0"/>
            <a:t>级要求为约束条件，确定损耗最小的目标函数</a:t>
          </a:r>
          <a:endParaRPr lang="zh-CN" altLang="en-US" dirty="0"/>
        </a:p>
      </dgm:t>
    </dgm:pt>
    <dgm:pt modelId="{C20A5257-0165-4D3A-8083-A843C7573FF1}" type="parTrans" cxnId="{CE40D1AE-FBBF-4D0D-92BB-52010B2D47F0}">
      <dgm:prSet/>
      <dgm:spPr/>
      <dgm:t>
        <a:bodyPr/>
        <a:lstStyle/>
        <a:p>
          <a:endParaRPr lang="zh-CN" altLang="en-US"/>
        </a:p>
      </dgm:t>
    </dgm:pt>
    <dgm:pt modelId="{DCFC0D10-1279-4B9D-80D9-C7649CF15376}" type="sibTrans" cxnId="{CE40D1AE-FBBF-4D0D-92BB-52010B2D47F0}">
      <dgm:prSet/>
      <dgm:spPr/>
      <dgm:t>
        <a:bodyPr/>
        <a:lstStyle/>
        <a:p>
          <a:endParaRPr lang="zh-CN" altLang="en-US"/>
        </a:p>
      </dgm:t>
    </dgm:pt>
    <dgm:pt modelId="{24069997-B672-4C5E-873C-1059F864E77D}" type="pres">
      <dgm:prSet presAssocID="{AD6D46BC-A60E-4A02-8827-7BDB0E0F04DA}" presName="outerComposite" presStyleCnt="0">
        <dgm:presLayoutVars>
          <dgm:chMax val="5"/>
          <dgm:dir/>
          <dgm:resizeHandles val="exact"/>
        </dgm:presLayoutVars>
      </dgm:prSet>
      <dgm:spPr/>
      <dgm:t>
        <a:bodyPr/>
        <a:lstStyle/>
        <a:p>
          <a:endParaRPr lang="zh-CN" altLang="en-US"/>
        </a:p>
      </dgm:t>
    </dgm:pt>
    <dgm:pt modelId="{F648558A-8B33-4A78-891A-7D39106D00C4}" type="pres">
      <dgm:prSet presAssocID="{AD6D46BC-A60E-4A02-8827-7BDB0E0F04DA}" presName="dummyMaxCanvas" presStyleCnt="0">
        <dgm:presLayoutVars/>
      </dgm:prSet>
      <dgm:spPr/>
    </dgm:pt>
    <dgm:pt modelId="{637437DF-4731-4BAC-9071-6691BEF3ED1F}" type="pres">
      <dgm:prSet presAssocID="{AD6D46BC-A60E-4A02-8827-7BDB0E0F04DA}" presName="FourNodes_1" presStyleLbl="node1" presStyleIdx="0" presStyleCnt="4">
        <dgm:presLayoutVars>
          <dgm:bulletEnabled val="1"/>
        </dgm:presLayoutVars>
      </dgm:prSet>
      <dgm:spPr/>
      <dgm:t>
        <a:bodyPr/>
        <a:lstStyle/>
        <a:p>
          <a:endParaRPr lang="zh-CN" altLang="en-US"/>
        </a:p>
      </dgm:t>
    </dgm:pt>
    <dgm:pt modelId="{24D11550-099C-4A95-81A1-7DB9F603284C}" type="pres">
      <dgm:prSet presAssocID="{AD6D46BC-A60E-4A02-8827-7BDB0E0F04DA}" presName="FourNodes_2" presStyleLbl="node1" presStyleIdx="1" presStyleCnt="4">
        <dgm:presLayoutVars>
          <dgm:bulletEnabled val="1"/>
        </dgm:presLayoutVars>
      </dgm:prSet>
      <dgm:spPr/>
      <dgm:t>
        <a:bodyPr/>
        <a:lstStyle/>
        <a:p>
          <a:endParaRPr lang="zh-CN" altLang="en-US"/>
        </a:p>
      </dgm:t>
    </dgm:pt>
    <dgm:pt modelId="{D31CD580-DE9B-46F1-93D5-B0BC9F2CE618}" type="pres">
      <dgm:prSet presAssocID="{AD6D46BC-A60E-4A02-8827-7BDB0E0F04DA}" presName="FourNodes_3" presStyleLbl="node1" presStyleIdx="2" presStyleCnt="4">
        <dgm:presLayoutVars>
          <dgm:bulletEnabled val="1"/>
        </dgm:presLayoutVars>
      </dgm:prSet>
      <dgm:spPr/>
      <dgm:t>
        <a:bodyPr/>
        <a:lstStyle/>
        <a:p>
          <a:endParaRPr lang="zh-CN" altLang="en-US"/>
        </a:p>
      </dgm:t>
    </dgm:pt>
    <dgm:pt modelId="{7AFB1853-FA0D-4450-8E52-DD810A5469B0}" type="pres">
      <dgm:prSet presAssocID="{AD6D46BC-A60E-4A02-8827-7BDB0E0F04DA}" presName="FourNodes_4" presStyleLbl="node1" presStyleIdx="3" presStyleCnt="4">
        <dgm:presLayoutVars>
          <dgm:bulletEnabled val="1"/>
        </dgm:presLayoutVars>
      </dgm:prSet>
      <dgm:spPr/>
      <dgm:t>
        <a:bodyPr/>
        <a:lstStyle/>
        <a:p>
          <a:endParaRPr lang="zh-CN" altLang="en-US"/>
        </a:p>
      </dgm:t>
    </dgm:pt>
    <dgm:pt modelId="{5DCCDDB3-5B0A-4C2B-AA9D-B9AE4FA57C42}" type="pres">
      <dgm:prSet presAssocID="{AD6D46BC-A60E-4A02-8827-7BDB0E0F04DA}" presName="FourConn_1-2" presStyleLbl="fgAccFollowNode1" presStyleIdx="0" presStyleCnt="3">
        <dgm:presLayoutVars>
          <dgm:bulletEnabled val="1"/>
        </dgm:presLayoutVars>
      </dgm:prSet>
      <dgm:spPr/>
      <dgm:t>
        <a:bodyPr/>
        <a:lstStyle/>
        <a:p>
          <a:endParaRPr lang="zh-CN" altLang="en-US"/>
        </a:p>
      </dgm:t>
    </dgm:pt>
    <dgm:pt modelId="{A516C3D7-F25E-430C-A2D9-28922575098B}" type="pres">
      <dgm:prSet presAssocID="{AD6D46BC-A60E-4A02-8827-7BDB0E0F04DA}" presName="FourConn_2-3" presStyleLbl="fgAccFollowNode1" presStyleIdx="1" presStyleCnt="3">
        <dgm:presLayoutVars>
          <dgm:bulletEnabled val="1"/>
        </dgm:presLayoutVars>
      </dgm:prSet>
      <dgm:spPr/>
      <dgm:t>
        <a:bodyPr/>
        <a:lstStyle/>
        <a:p>
          <a:endParaRPr lang="zh-CN" altLang="en-US"/>
        </a:p>
      </dgm:t>
    </dgm:pt>
    <dgm:pt modelId="{D9FD5AF1-B503-4677-B1A7-98836483D7E6}" type="pres">
      <dgm:prSet presAssocID="{AD6D46BC-A60E-4A02-8827-7BDB0E0F04DA}" presName="FourConn_3-4" presStyleLbl="fgAccFollowNode1" presStyleIdx="2" presStyleCnt="3">
        <dgm:presLayoutVars>
          <dgm:bulletEnabled val="1"/>
        </dgm:presLayoutVars>
      </dgm:prSet>
      <dgm:spPr/>
      <dgm:t>
        <a:bodyPr/>
        <a:lstStyle/>
        <a:p>
          <a:endParaRPr lang="zh-CN" altLang="en-US"/>
        </a:p>
      </dgm:t>
    </dgm:pt>
    <dgm:pt modelId="{F3A02057-3756-4100-87EB-D8397F722D11}" type="pres">
      <dgm:prSet presAssocID="{AD6D46BC-A60E-4A02-8827-7BDB0E0F04DA}" presName="FourNodes_1_text" presStyleLbl="node1" presStyleIdx="3" presStyleCnt="4">
        <dgm:presLayoutVars>
          <dgm:bulletEnabled val="1"/>
        </dgm:presLayoutVars>
      </dgm:prSet>
      <dgm:spPr/>
      <dgm:t>
        <a:bodyPr/>
        <a:lstStyle/>
        <a:p>
          <a:endParaRPr lang="zh-CN" altLang="en-US"/>
        </a:p>
      </dgm:t>
    </dgm:pt>
    <dgm:pt modelId="{66EDB340-63B9-49AE-A1C6-97E1526B28DB}" type="pres">
      <dgm:prSet presAssocID="{AD6D46BC-A60E-4A02-8827-7BDB0E0F04DA}" presName="FourNodes_2_text" presStyleLbl="node1" presStyleIdx="3" presStyleCnt="4">
        <dgm:presLayoutVars>
          <dgm:bulletEnabled val="1"/>
        </dgm:presLayoutVars>
      </dgm:prSet>
      <dgm:spPr/>
      <dgm:t>
        <a:bodyPr/>
        <a:lstStyle/>
        <a:p>
          <a:endParaRPr lang="zh-CN" altLang="en-US"/>
        </a:p>
      </dgm:t>
    </dgm:pt>
    <dgm:pt modelId="{4437E1B1-27EE-4714-82C8-A7CD2C272684}" type="pres">
      <dgm:prSet presAssocID="{AD6D46BC-A60E-4A02-8827-7BDB0E0F04DA}" presName="FourNodes_3_text" presStyleLbl="node1" presStyleIdx="3" presStyleCnt="4">
        <dgm:presLayoutVars>
          <dgm:bulletEnabled val="1"/>
        </dgm:presLayoutVars>
      </dgm:prSet>
      <dgm:spPr/>
      <dgm:t>
        <a:bodyPr/>
        <a:lstStyle/>
        <a:p>
          <a:endParaRPr lang="zh-CN" altLang="en-US"/>
        </a:p>
      </dgm:t>
    </dgm:pt>
    <dgm:pt modelId="{BEE3A0DD-336C-4718-8AB2-30AEB4584341}" type="pres">
      <dgm:prSet presAssocID="{AD6D46BC-A60E-4A02-8827-7BDB0E0F04DA}" presName="FourNodes_4_text" presStyleLbl="node1" presStyleIdx="3" presStyleCnt="4">
        <dgm:presLayoutVars>
          <dgm:bulletEnabled val="1"/>
        </dgm:presLayoutVars>
      </dgm:prSet>
      <dgm:spPr/>
      <dgm:t>
        <a:bodyPr/>
        <a:lstStyle/>
        <a:p>
          <a:endParaRPr lang="zh-CN" altLang="en-US"/>
        </a:p>
      </dgm:t>
    </dgm:pt>
  </dgm:ptLst>
  <dgm:cxnLst>
    <dgm:cxn modelId="{E622A794-6106-41BB-B17B-E167FECE8653}" type="presOf" srcId="{FF281A13-6F2E-4F85-8F81-08B146B5FC64}" destId="{BEE3A0DD-336C-4718-8AB2-30AEB4584341}" srcOrd="1" destOrd="0" presId="urn:microsoft.com/office/officeart/2005/8/layout/vProcess5"/>
    <dgm:cxn modelId="{FA76E0B1-E488-4688-BFCE-BCA0C1410427}" srcId="{AD6D46BC-A60E-4A02-8827-7BDB0E0F04DA}" destId="{9DAB09E4-EB0C-4B29-ABE2-3556BA7E7B86}" srcOrd="2" destOrd="0" parTransId="{C4EB6DA9-D791-4717-B412-41751CA666D1}" sibTransId="{22FAB835-71A5-4175-B680-68A59A29D78C}"/>
    <dgm:cxn modelId="{45481187-0DC5-4D71-AF01-3FD387E4FFFF}" type="presOf" srcId="{AD6D46BC-A60E-4A02-8827-7BDB0E0F04DA}" destId="{24069997-B672-4C5E-873C-1059F864E77D}" srcOrd="0" destOrd="0" presId="urn:microsoft.com/office/officeart/2005/8/layout/vProcess5"/>
    <dgm:cxn modelId="{6C65D019-7351-4340-872B-A67A2F3213F7}" type="presOf" srcId="{9DAB09E4-EB0C-4B29-ABE2-3556BA7E7B86}" destId="{4437E1B1-27EE-4714-82C8-A7CD2C272684}" srcOrd="1" destOrd="0" presId="urn:microsoft.com/office/officeart/2005/8/layout/vProcess5"/>
    <dgm:cxn modelId="{65FFCD7D-23F9-4E07-9CC6-BDC4639B27AF}" srcId="{AD6D46BC-A60E-4A02-8827-7BDB0E0F04DA}" destId="{E9969C75-41FA-47F1-BBE3-5E1816856B46}" srcOrd="1" destOrd="0" parTransId="{9DB45AFA-8F3F-4C0A-B797-A1FA12DE6B9C}" sibTransId="{84C39D15-B755-43CF-A7DC-FC0A691B6801}"/>
    <dgm:cxn modelId="{5A56BD51-1262-4E91-8056-4424A41B2F50}" type="presOf" srcId="{E9969C75-41FA-47F1-BBE3-5E1816856B46}" destId="{66EDB340-63B9-49AE-A1C6-97E1526B28DB}" srcOrd="1" destOrd="0" presId="urn:microsoft.com/office/officeart/2005/8/layout/vProcess5"/>
    <dgm:cxn modelId="{6F0A46E8-66AF-47AB-8780-917B52DB5434}" type="presOf" srcId="{FF281A13-6F2E-4F85-8F81-08B146B5FC64}" destId="{7AFB1853-FA0D-4450-8E52-DD810A5469B0}" srcOrd="0" destOrd="0" presId="urn:microsoft.com/office/officeart/2005/8/layout/vProcess5"/>
    <dgm:cxn modelId="{67AADAD4-81E9-4221-A22C-F8BE88BCA56B}" type="presOf" srcId="{84C39D15-B755-43CF-A7DC-FC0A691B6801}" destId="{A516C3D7-F25E-430C-A2D9-28922575098B}" srcOrd="0" destOrd="0" presId="urn:microsoft.com/office/officeart/2005/8/layout/vProcess5"/>
    <dgm:cxn modelId="{7128B790-B659-4150-86F0-DDBA33CA77B2}" srcId="{AD6D46BC-A60E-4A02-8827-7BDB0E0F04DA}" destId="{7CCC7F3B-7202-471C-B3A0-7179C6B630DE}" srcOrd="0" destOrd="0" parTransId="{1B7729E1-21F3-409C-A764-61C0F589164B}" sibTransId="{B63331ED-A776-4263-9CEF-ACD6E72C5356}"/>
    <dgm:cxn modelId="{F8325687-9470-47A3-87E5-AB139AF5D3AF}" type="presOf" srcId="{B63331ED-A776-4263-9CEF-ACD6E72C5356}" destId="{5DCCDDB3-5B0A-4C2B-AA9D-B9AE4FA57C42}" srcOrd="0" destOrd="0" presId="urn:microsoft.com/office/officeart/2005/8/layout/vProcess5"/>
    <dgm:cxn modelId="{EA43D95A-CDEC-4152-AD19-08D74520E943}" type="presOf" srcId="{7CCC7F3B-7202-471C-B3A0-7179C6B630DE}" destId="{F3A02057-3756-4100-87EB-D8397F722D11}" srcOrd="1" destOrd="0" presId="urn:microsoft.com/office/officeart/2005/8/layout/vProcess5"/>
    <dgm:cxn modelId="{CB9BBB79-1C03-4744-B40E-78E6D3F8ECC8}" type="presOf" srcId="{22FAB835-71A5-4175-B680-68A59A29D78C}" destId="{D9FD5AF1-B503-4677-B1A7-98836483D7E6}" srcOrd="0" destOrd="0" presId="urn:microsoft.com/office/officeart/2005/8/layout/vProcess5"/>
    <dgm:cxn modelId="{C6DA0F02-1296-4343-B7E8-DE1C6CA5E64B}" type="presOf" srcId="{7CCC7F3B-7202-471C-B3A0-7179C6B630DE}" destId="{637437DF-4731-4BAC-9071-6691BEF3ED1F}" srcOrd="0" destOrd="0" presId="urn:microsoft.com/office/officeart/2005/8/layout/vProcess5"/>
    <dgm:cxn modelId="{1485CC48-D9CB-4401-A7F0-8185345A4314}" type="presOf" srcId="{9DAB09E4-EB0C-4B29-ABE2-3556BA7E7B86}" destId="{D31CD580-DE9B-46F1-93D5-B0BC9F2CE618}" srcOrd="0" destOrd="0" presId="urn:microsoft.com/office/officeart/2005/8/layout/vProcess5"/>
    <dgm:cxn modelId="{CE40D1AE-FBBF-4D0D-92BB-52010B2D47F0}" srcId="{AD6D46BC-A60E-4A02-8827-7BDB0E0F04DA}" destId="{FF281A13-6F2E-4F85-8F81-08B146B5FC64}" srcOrd="3" destOrd="0" parTransId="{C20A5257-0165-4D3A-8083-A843C7573FF1}" sibTransId="{DCFC0D10-1279-4B9D-80D9-C7649CF15376}"/>
    <dgm:cxn modelId="{C98E5530-759B-4554-A09A-2A1A5AA0DE0C}" type="presOf" srcId="{E9969C75-41FA-47F1-BBE3-5E1816856B46}" destId="{24D11550-099C-4A95-81A1-7DB9F603284C}" srcOrd="0" destOrd="0" presId="urn:microsoft.com/office/officeart/2005/8/layout/vProcess5"/>
    <dgm:cxn modelId="{80E34C23-BAB7-4EC6-844E-D1A231202E09}" type="presParOf" srcId="{24069997-B672-4C5E-873C-1059F864E77D}" destId="{F648558A-8B33-4A78-891A-7D39106D00C4}" srcOrd="0" destOrd="0" presId="urn:microsoft.com/office/officeart/2005/8/layout/vProcess5"/>
    <dgm:cxn modelId="{C9949BF3-1BC3-4ECD-A4AC-206BFB2E3221}" type="presParOf" srcId="{24069997-B672-4C5E-873C-1059F864E77D}" destId="{637437DF-4731-4BAC-9071-6691BEF3ED1F}" srcOrd="1" destOrd="0" presId="urn:microsoft.com/office/officeart/2005/8/layout/vProcess5"/>
    <dgm:cxn modelId="{C8A8BB86-108E-4066-8264-7F7D5B9209CE}" type="presParOf" srcId="{24069997-B672-4C5E-873C-1059F864E77D}" destId="{24D11550-099C-4A95-81A1-7DB9F603284C}" srcOrd="2" destOrd="0" presId="urn:microsoft.com/office/officeart/2005/8/layout/vProcess5"/>
    <dgm:cxn modelId="{25FF3A97-A5AA-48E4-A2E7-B6418930CB03}" type="presParOf" srcId="{24069997-B672-4C5E-873C-1059F864E77D}" destId="{D31CD580-DE9B-46F1-93D5-B0BC9F2CE618}" srcOrd="3" destOrd="0" presId="urn:microsoft.com/office/officeart/2005/8/layout/vProcess5"/>
    <dgm:cxn modelId="{AB64FC3A-B0A0-47DB-83ED-3C81127D81D7}" type="presParOf" srcId="{24069997-B672-4C5E-873C-1059F864E77D}" destId="{7AFB1853-FA0D-4450-8E52-DD810A5469B0}" srcOrd="4" destOrd="0" presId="urn:microsoft.com/office/officeart/2005/8/layout/vProcess5"/>
    <dgm:cxn modelId="{22B92C4B-B8FC-4426-93FE-B85AD9286A2A}" type="presParOf" srcId="{24069997-B672-4C5E-873C-1059F864E77D}" destId="{5DCCDDB3-5B0A-4C2B-AA9D-B9AE4FA57C42}" srcOrd="5" destOrd="0" presId="urn:microsoft.com/office/officeart/2005/8/layout/vProcess5"/>
    <dgm:cxn modelId="{DE36102C-48DA-4DA3-A27F-35325C042150}" type="presParOf" srcId="{24069997-B672-4C5E-873C-1059F864E77D}" destId="{A516C3D7-F25E-430C-A2D9-28922575098B}" srcOrd="6" destOrd="0" presId="urn:microsoft.com/office/officeart/2005/8/layout/vProcess5"/>
    <dgm:cxn modelId="{C0A467F0-AAF8-4E9B-A24A-5D96C88D890F}" type="presParOf" srcId="{24069997-B672-4C5E-873C-1059F864E77D}" destId="{D9FD5AF1-B503-4677-B1A7-98836483D7E6}" srcOrd="7" destOrd="0" presId="urn:microsoft.com/office/officeart/2005/8/layout/vProcess5"/>
    <dgm:cxn modelId="{5B1712B6-7EEE-4699-AE44-741E9F180236}" type="presParOf" srcId="{24069997-B672-4C5E-873C-1059F864E77D}" destId="{F3A02057-3756-4100-87EB-D8397F722D11}" srcOrd="8" destOrd="0" presId="urn:microsoft.com/office/officeart/2005/8/layout/vProcess5"/>
    <dgm:cxn modelId="{0D2B825F-1A9A-448E-B9F7-832DA82895C4}" type="presParOf" srcId="{24069997-B672-4C5E-873C-1059F864E77D}" destId="{66EDB340-63B9-49AE-A1C6-97E1526B28DB}" srcOrd="9" destOrd="0" presId="urn:microsoft.com/office/officeart/2005/8/layout/vProcess5"/>
    <dgm:cxn modelId="{E02E4EA3-65B3-407D-9F0B-E6EBB5F5EDA3}" type="presParOf" srcId="{24069997-B672-4C5E-873C-1059F864E77D}" destId="{4437E1B1-27EE-4714-82C8-A7CD2C272684}" srcOrd="10" destOrd="0" presId="urn:microsoft.com/office/officeart/2005/8/layout/vProcess5"/>
    <dgm:cxn modelId="{9810E92D-72E7-47DF-9190-D8671CC2DC91}" type="presParOf" srcId="{24069997-B672-4C5E-873C-1059F864E77D}" destId="{BEE3A0DD-336C-4718-8AB2-30AEB4584341}"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DBF92B-A2A0-497A-96B3-E9E7FFB7704C}" type="doc">
      <dgm:prSet loTypeId="urn:microsoft.com/office/officeart/2008/layout/PictureGrid" loCatId="picture" qsTypeId="urn:microsoft.com/office/officeart/2005/8/quickstyle/simple1" qsCatId="simple" csTypeId="urn:microsoft.com/office/officeart/2005/8/colors/accent1_2" csCatId="accent1" phldr="1"/>
      <dgm:spPr/>
      <dgm:t>
        <a:bodyPr/>
        <a:lstStyle/>
        <a:p>
          <a:endParaRPr lang="zh-CN" altLang="en-US"/>
        </a:p>
      </dgm:t>
    </dgm:pt>
    <dgm:pt modelId="{AEDB1114-1889-48DB-BB72-A738EB5A6053}">
      <dgm:prSet/>
      <dgm:spPr/>
      <dgm:t>
        <a:bodyPr/>
        <a:lstStyle/>
        <a:p>
          <a:pPr rtl="0"/>
          <a:r>
            <a:rPr lang="zh-CN" altLang="en-US" dirty="0" smtClean="0"/>
            <a:t>热通道流场分布图</a:t>
          </a:r>
          <a:endParaRPr lang="zh-CN" dirty="0"/>
        </a:p>
      </dgm:t>
    </dgm:pt>
    <dgm:pt modelId="{C7E44FED-1BB5-4287-9EE6-54E31527B4F0}" type="sibTrans" cxnId="{C3DE80A1-1701-450A-9BD4-7F0ABB094A57}">
      <dgm:prSet/>
      <dgm:spPr/>
      <dgm:t>
        <a:bodyPr/>
        <a:lstStyle/>
        <a:p>
          <a:endParaRPr lang="zh-CN" altLang="en-US"/>
        </a:p>
      </dgm:t>
    </dgm:pt>
    <dgm:pt modelId="{9F2603E4-E8D0-413A-BC4B-AEBB3212BEF3}" type="parTrans" cxnId="{C3DE80A1-1701-450A-9BD4-7F0ABB094A57}">
      <dgm:prSet/>
      <dgm:spPr/>
      <dgm:t>
        <a:bodyPr/>
        <a:lstStyle/>
        <a:p>
          <a:endParaRPr lang="zh-CN" altLang="en-US"/>
        </a:p>
      </dgm:t>
    </dgm:pt>
    <dgm:pt modelId="{DA87B32F-FE59-488C-8A33-76FCBF6E37D7}">
      <dgm:prSet/>
      <dgm:spPr/>
      <dgm:t>
        <a:bodyPr/>
        <a:lstStyle/>
        <a:p>
          <a:pPr rtl="0"/>
          <a:r>
            <a:rPr lang="zh-CN" altLang="en-US" dirty="0" smtClean="0"/>
            <a:t>冷通道热分布图</a:t>
          </a:r>
          <a:endParaRPr lang="zh-CN" dirty="0"/>
        </a:p>
      </dgm:t>
    </dgm:pt>
    <dgm:pt modelId="{B0C16FA3-3D01-4620-B2FC-AB70A203026F}" type="sibTrans" cxnId="{A7770FE5-608E-48A2-B3A3-D96845546D7D}">
      <dgm:prSet/>
      <dgm:spPr/>
      <dgm:t>
        <a:bodyPr/>
        <a:lstStyle/>
        <a:p>
          <a:endParaRPr lang="zh-CN" altLang="en-US"/>
        </a:p>
      </dgm:t>
    </dgm:pt>
    <dgm:pt modelId="{025A5088-4264-4282-A3F8-32117A0CA573}" type="parTrans" cxnId="{A7770FE5-608E-48A2-B3A3-D96845546D7D}">
      <dgm:prSet/>
      <dgm:spPr/>
      <dgm:t>
        <a:bodyPr/>
        <a:lstStyle/>
        <a:p>
          <a:endParaRPr lang="zh-CN" altLang="en-US"/>
        </a:p>
      </dgm:t>
    </dgm:pt>
    <dgm:pt modelId="{4A2B51B3-917E-480E-A186-22DE9FE77DF7}">
      <dgm:prSet/>
      <dgm:spPr/>
      <dgm:t>
        <a:bodyPr/>
        <a:lstStyle/>
        <a:p>
          <a:pPr rtl="0"/>
          <a:r>
            <a:rPr lang="zh-CN" altLang="en-US" dirty="0" smtClean="0"/>
            <a:t>热通道分布图</a:t>
          </a:r>
          <a:endParaRPr lang="zh-CN" dirty="0"/>
        </a:p>
      </dgm:t>
    </dgm:pt>
    <dgm:pt modelId="{6EF9A97F-C7A5-426D-ACC4-9A88AB42B303}" type="parTrans" cxnId="{C06BD436-3152-4EFE-81AF-06263317EC3C}">
      <dgm:prSet/>
      <dgm:spPr/>
      <dgm:t>
        <a:bodyPr/>
        <a:lstStyle/>
        <a:p>
          <a:endParaRPr lang="zh-CN" altLang="en-US"/>
        </a:p>
      </dgm:t>
    </dgm:pt>
    <dgm:pt modelId="{3E1F78F5-DAFF-437E-AF7E-1E26705C41C7}" type="sibTrans" cxnId="{C06BD436-3152-4EFE-81AF-06263317EC3C}">
      <dgm:prSet/>
      <dgm:spPr/>
      <dgm:t>
        <a:bodyPr/>
        <a:lstStyle/>
        <a:p>
          <a:endParaRPr lang="zh-CN" altLang="en-US"/>
        </a:p>
      </dgm:t>
    </dgm:pt>
    <dgm:pt modelId="{98B6339F-526C-4A73-8F6E-936149E65288}">
      <dgm:prSet/>
      <dgm:spPr/>
      <dgm:t>
        <a:bodyPr/>
        <a:lstStyle/>
        <a:p>
          <a:pPr rtl="0"/>
          <a:r>
            <a:rPr lang="zh-CN" altLang="en-US" dirty="0" smtClean="0"/>
            <a:t>冷通道流场分布图</a:t>
          </a:r>
          <a:endParaRPr lang="zh-CN" dirty="0"/>
        </a:p>
      </dgm:t>
    </dgm:pt>
    <dgm:pt modelId="{545FAD52-C0B2-43AA-B72B-31304421E391}" type="parTrans" cxnId="{F83ADC60-A9C4-4CBD-8F1F-73B6F0BB1B2C}">
      <dgm:prSet/>
      <dgm:spPr/>
      <dgm:t>
        <a:bodyPr/>
        <a:lstStyle/>
        <a:p>
          <a:endParaRPr lang="zh-CN" altLang="en-US"/>
        </a:p>
      </dgm:t>
    </dgm:pt>
    <dgm:pt modelId="{321E0856-25B8-435D-A0D7-22DD91A8B79A}" type="sibTrans" cxnId="{F83ADC60-A9C4-4CBD-8F1F-73B6F0BB1B2C}">
      <dgm:prSet/>
      <dgm:spPr/>
      <dgm:t>
        <a:bodyPr/>
        <a:lstStyle/>
        <a:p>
          <a:endParaRPr lang="zh-CN" altLang="en-US"/>
        </a:p>
      </dgm:t>
    </dgm:pt>
    <dgm:pt modelId="{B335C4A1-B40F-40D1-B3E1-E3A475DD7706}" type="pres">
      <dgm:prSet presAssocID="{A4DBF92B-A2A0-497A-96B3-E9E7FFB7704C}" presName="Name0" presStyleCnt="0">
        <dgm:presLayoutVars>
          <dgm:dir/>
        </dgm:presLayoutVars>
      </dgm:prSet>
      <dgm:spPr/>
      <dgm:t>
        <a:bodyPr/>
        <a:lstStyle/>
        <a:p>
          <a:endParaRPr lang="zh-CN" altLang="en-US"/>
        </a:p>
      </dgm:t>
    </dgm:pt>
    <dgm:pt modelId="{BB07D263-747B-4126-ACF5-B9D578166082}" type="pres">
      <dgm:prSet presAssocID="{DA87B32F-FE59-488C-8A33-76FCBF6E37D7}" presName="composite" presStyleCnt="0"/>
      <dgm:spPr/>
    </dgm:pt>
    <dgm:pt modelId="{EE7F1950-128D-4C73-A8D2-0DDB1777394E}" type="pres">
      <dgm:prSet presAssocID="{DA87B32F-FE59-488C-8A33-76FCBF6E37D7}" presName="rect2" presStyleLbl="revTx" presStyleIdx="0" presStyleCnt="4">
        <dgm:presLayoutVars>
          <dgm:bulletEnabled val="1"/>
        </dgm:presLayoutVars>
      </dgm:prSet>
      <dgm:spPr/>
      <dgm:t>
        <a:bodyPr/>
        <a:lstStyle/>
        <a:p>
          <a:endParaRPr lang="zh-CN" altLang="en-US"/>
        </a:p>
      </dgm:t>
    </dgm:pt>
    <dgm:pt modelId="{5572E292-870B-4EC1-AC07-689C503F2D5C}" type="pres">
      <dgm:prSet presAssocID="{DA87B32F-FE59-488C-8A33-76FCBF6E37D7}" presName="rect1" presStyleLbl="alignImgPlace1" presStyleIdx="0" presStyleCnt="4" custScaleX="133087" custScaleY="111474" custLinFactNeighborX="-16114" custLinFactNeighborY="1373"/>
      <dgm:spPr>
        <a:blipFill rotWithShape="1">
          <a:blip xmlns:r="http://schemas.openxmlformats.org/officeDocument/2006/relationships" r:embed="rId1"/>
          <a:stretch>
            <a:fillRect/>
          </a:stretch>
        </a:blipFill>
      </dgm:spPr>
      <dgm:t>
        <a:bodyPr/>
        <a:lstStyle/>
        <a:p>
          <a:endParaRPr lang="zh-CN" altLang="en-US"/>
        </a:p>
      </dgm:t>
    </dgm:pt>
    <dgm:pt modelId="{4AF9A64D-D518-43B7-A531-23CACECE442E}" type="pres">
      <dgm:prSet presAssocID="{B0C16FA3-3D01-4620-B2FC-AB70A203026F}" presName="sibTrans" presStyleCnt="0"/>
      <dgm:spPr/>
    </dgm:pt>
    <dgm:pt modelId="{136079A1-177D-4EAE-A500-B687AC7B3D56}" type="pres">
      <dgm:prSet presAssocID="{4A2B51B3-917E-480E-A186-22DE9FE77DF7}" presName="composite" presStyleCnt="0"/>
      <dgm:spPr/>
    </dgm:pt>
    <dgm:pt modelId="{74E55D81-ED47-4741-8C7C-AE642150B7E2}" type="pres">
      <dgm:prSet presAssocID="{4A2B51B3-917E-480E-A186-22DE9FE77DF7}" presName="rect2" presStyleLbl="revTx" presStyleIdx="1" presStyleCnt="4">
        <dgm:presLayoutVars>
          <dgm:bulletEnabled val="1"/>
        </dgm:presLayoutVars>
      </dgm:prSet>
      <dgm:spPr/>
      <dgm:t>
        <a:bodyPr/>
        <a:lstStyle/>
        <a:p>
          <a:endParaRPr lang="zh-CN" altLang="en-US"/>
        </a:p>
      </dgm:t>
    </dgm:pt>
    <dgm:pt modelId="{F22BA152-3A7F-4FC4-B707-1B352C6A7B9A}" type="pres">
      <dgm:prSet presAssocID="{4A2B51B3-917E-480E-A186-22DE9FE77DF7}" presName="rect1" presStyleLbl="alignImgPlace1" presStyleIdx="1" presStyleCnt="4" custScaleX="132557" custScaleY="113163" custLinFactNeighborX="-7169" custLinFactNeighborY="2639"/>
      <dgm:spPr>
        <a:blipFill rotWithShape="1">
          <a:blip xmlns:r="http://schemas.openxmlformats.org/officeDocument/2006/relationships" r:embed="rId2"/>
          <a:stretch>
            <a:fillRect/>
          </a:stretch>
        </a:blipFill>
      </dgm:spPr>
      <dgm:t>
        <a:bodyPr/>
        <a:lstStyle/>
        <a:p>
          <a:endParaRPr lang="zh-CN" altLang="en-US"/>
        </a:p>
      </dgm:t>
    </dgm:pt>
    <dgm:pt modelId="{B7645F87-8DD3-4BDB-A206-3D29A3795703}" type="pres">
      <dgm:prSet presAssocID="{3E1F78F5-DAFF-437E-AF7E-1E26705C41C7}" presName="sibTrans" presStyleCnt="0"/>
      <dgm:spPr/>
    </dgm:pt>
    <dgm:pt modelId="{75F36802-8484-4013-8037-58CEC73BD049}" type="pres">
      <dgm:prSet presAssocID="{98B6339F-526C-4A73-8F6E-936149E65288}" presName="composite" presStyleCnt="0"/>
      <dgm:spPr/>
    </dgm:pt>
    <dgm:pt modelId="{CE2E81CB-EE01-448A-AEAD-1965C00D3182}" type="pres">
      <dgm:prSet presAssocID="{98B6339F-526C-4A73-8F6E-936149E65288}" presName="rect2" presStyleLbl="revTx" presStyleIdx="2" presStyleCnt="4">
        <dgm:presLayoutVars>
          <dgm:bulletEnabled val="1"/>
        </dgm:presLayoutVars>
      </dgm:prSet>
      <dgm:spPr/>
      <dgm:t>
        <a:bodyPr/>
        <a:lstStyle/>
        <a:p>
          <a:endParaRPr lang="zh-CN" altLang="en-US"/>
        </a:p>
      </dgm:t>
    </dgm:pt>
    <dgm:pt modelId="{557C386D-78F2-49EE-822D-1795D26D1637}" type="pres">
      <dgm:prSet presAssocID="{98B6339F-526C-4A73-8F6E-936149E65288}" presName="rect1" presStyleLbl="alignImgPlace1" presStyleIdx="2" presStyleCnt="4" custScaleX="133086" custScaleY="106939" custLinFactNeighborX="-22588" custLinFactNeighborY="-384"/>
      <dgm:spPr>
        <a:blipFill rotWithShape="1">
          <a:blip xmlns:r="http://schemas.openxmlformats.org/officeDocument/2006/relationships" r:embed="rId3"/>
          <a:stretch>
            <a:fillRect/>
          </a:stretch>
        </a:blipFill>
      </dgm:spPr>
      <dgm:t>
        <a:bodyPr/>
        <a:lstStyle/>
        <a:p>
          <a:endParaRPr lang="zh-CN" altLang="en-US"/>
        </a:p>
      </dgm:t>
    </dgm:pt>
    <dgm:pt modelId="{F24E33D8-16B2-4615-AFB2-0FD7145F3485}" type="pres">
      <dgm:prSet presAssocID="{321E0856-25B8-435D-A0D7-22DD91A8B79A}" presName="sibTrans" presStyleCnt="0"/>
      <dgm:spPr/>
    </dgm:pt>
    <dgm:pt modelId="{A3593935-CD93-49E9-A89D-53A740B1A7E2}" type="pres">
      <dgm:prSet presAssocID="{AEDB1114-1889-48DB-BB72-A738EB5A6053}" presName="composite" presStyleCnt="0"/>
      <dgm:spPr/>
    </dgm:pt>
    <dgm:pt modelId="{011FB34C-CB72-40FE-BDB7-6EAFC5C7AEA0}" type="pres">
      <dgm:prSet presAssocID="{AEDB1114-1889-48DB-BB72-A738EB5A6053}" presName="rect2" presStyleLbl="revTx" presStyleIdx="3" presStyleCnt="4">
        <dgm:presLayoutVars>
          <dgm:bulletEnabled val="1"/>
        </dgm:presLayoutVars>
      </dgm:prSet>
      <dgm:spPr/>
      <dgm:t>
        <a:bodyPr/>
        <a:lstStyle/>
        <a:p>
          <a:endParaRPr lang="zh-CN" altLang="en-US"/>
        </a:p>
      </dgm:t>
    </dgm:pt>
    <dgm:pt modelId="{1EEE5932-4BFD-4AE7-838D-73580CFBF099}" type="pres">
      <dgm:prSet presAssocID="{AEDB1114-1889-48DB-BB72-A738EB5A6053}" presName="rect1" presStyleLbl="alignImgPlace1" presStyleIdx="3" presStyleCnt="4" custScaleX="133951" custScaleY="108727" custLinFactNeighborX="-6465" custLinFactNeighborY="1243"/>
      <dgm:spPr>
        <a:blipFill rotWithShape="1">
          <a:blip xmlns:r="http://schemas.openxmlformats.org/officeDocument/2006/relationships" r:embed="rId4"/>
          <a:stretch>
            <a:fillRect/>
          </a:stretch>
        </a:blipFill>
      </dgm:spPr>
      <dgm:t>
        <a:bodyPr/>
        <a:lstStyle/>
        <a:p>
          <a:endParaRPr lang="zh-CN" altLang="en-US"/>
        </a:p>
      </dgm:t>
    </dgm:pt>
  </dgm:ptLst>
  <dgm:cxnLst>
    <dgm:cxn modelId="{EC31E605-4606-4E25-BCBF-7894BBD9D5B2}" type="presOf" srcId="{AEDB1114-1889-48DB-BB72-A738EB5A6053}" destId="{011FB34C-CB72-40FE-BDB7-6EAFC5C7AEA0}" srcOrd="0" destOrd="0" presId="urn:microsoft.com/office/officeart/2008/layout/PictureGrid"/>
    <dgm:cxn modelId="{C3DE80A1-1701-450A-9BD4-7F0ABB094A57}" srcId="{A4DBF92B-A2A0-497A-96B3-E9E7FFB7704C}" destId="{AEDB1114-1889-48DB-BB72-A738EB5A6053}" srcOrd="3" destOrd="0" parTransId="{9F2603E4-E8D0-413A-BC4B-AEBB3212BEF3}" sibTransId="{C7E44FED-1BB5-4287-9EE6-54E31527B4F0}"/>
    <dgm:cxn modelId="{F83ADC60-A9C4-4CBD-8F1F-73B6F0BB1B2C}" srcId="{A4DBF92B-A2A0-497A-96B3-E9E7FFB7704C}" destId="{98B6339F-526C-4A73-8F6E-936149E65288}" srcOrd="2" destOrd="0" parTransId="{545FAD52-C0B2-43AA-B72B-31304421E391}" sibTransId="{321E0856-25B8-435D-A0D7-22DD91A8B79A}"/>
    <dgm:cxn modelId="{E27C5F0D-3C21-41A0-ACB5-7502CC4A9128}" type="presOf" srcId="{4A2B51B3-917E-480E-A186-22DE9FE77DF7}" destId="{74E55D81-ED47-4741-8C7C-AE642150B7E2}" srcOrd="0" destOrd="0" presId="urn:microsoft.com/office/officeart/2008/layout/PictureGrid"/>
    <dgm:cxn modelId="{54AF27C8-17D1-4D66-95F8-4175659D38D9}" type="presOf" srcId="{A4DBF92B-A2A0-497A-96B3-E9E7FFB7704C}" destId="{B335C4A1-B40F-40D1-B3E1-E3A475DD7706}" srcOrd="0" destOrd="0" presId="urn:microsoft.com/office/officeart/2008/layout/PictureGrid"/>
    <dgm:cxn modelId="{E8CC3C97-9DEB-46AA-9AF1-683264D0CD59}" type="presOf" srcId="{98B6339F-526C-4A73-8F6E-936149E65288}" destId="{CE2E81CB-EE01-448A-AEAD-1965C00D3182}" srcOrd="0" destOrd="0" presId="urn:microsoft.com/office/officeart/2008/layout/PictureGrid"/>
    <dgm:cxn modelId="{A7770FE5-608E-48A2-B3A3-D96845546D7D}" srcId="{A4DBF92B-A2A0-497A-96B3-E9E7FFB7704C}" destId="{DA87B32F-FE59-488C-8A33-76FCBF6E37D7}" srcOrd="0" destOrd="0" parTransId="{025A5088-4264-4282-A3F8-32117A0CA573}" sibTransId="{B0C16FA3-3D01-4620-B2FC-AB70A203026F}"/>
    <dgm:cxn modelId="{C06BD436-3152-4EFE-81AF-06263317EC3C}" srcId="{A4DBF92B-A2A0-497A-96B3-E9E7FFB7704C}" destId="{4A2B51B3-917E-480E-A186-22DE9FE77DF7}" srcOrd="1" destOrd="0" parTransId="{6EF9A97F-C7A5-426D-ACC4-9A88AB42B303}" sibTransId="{3E1F78F5-DAFF-437E-AF7E-1E26705C41C7}"/>
    <dgm:cxn modelId="{1A579E80-6FEA-4FAB-BABE-B80A211EE3F2}" type="presOf" srcId="{DA87B32F-FE59-488C-8A33-76FCBF6E37D7}" destId="{EE7F1950-128D-4C73-A8D2-0DDB1777394E}" srcOrd="0" destOrd="0" presId="urn:microsoft.com/office/officeart/2008/layout/PictureGrid"/>
    <dgm:cxn modelId="{BE67A759-9943-4BE7-BA8A-4C8B2FEA3DA8}" type="presParOf" srcId="{B335C4A1-B40F-40D1-B3E1-E3A475DD7706}" destId="{BB07D263-747B-4126-ACF5-B9D578166082}" srcOrd="0" destOrd="0" presId="urn:microsoft.com/office/officeart/2008/layout/PictureGrid"/>
    <dgm:cxn modelId="{76ECBA97-36D4-427C-8CB8-F8DEBEFD1AA8}" type="presParOf" srcId="{BB07D263-747B-4126-ACF5-B9D578166082}" destId="{EE7F1950-128D-4C73-A8D2-0DDB1777394E}" srcOrd="0" destOrd="0" presId="urn:microsoft.com/office/officeart/2008/layout/PictureGrid"/>
    <dgm:cxn modelId="{7CDA1F46-E3F5-4316-A71E-72739E3697BF}" type="presParOf" srcId="{BB07D263-747B-4126-ACF5-B9D578166082}" destId="{5572E292-870B-4EC1-AC07-689C503F2D5C}" srcOrd="1" destOrd="0" presId="urn:microsoft.com/office/officeart/2008/layout/PictureGrid"/>
    <dgm:cxn modelId="{C2834FC7-17DC-42AC-B76E-307407C81C20}" type="presParOf" srcId="{B335C4A1-B40F-40D1-B3E1-E3A475DD7706}" destId="{4AF9A64D-D518-43B7-A531-23CACECE442E}" srcOrd="1" destOrd="0" presId="urn:microsoft.com/office/officeart/2008/layout/PictureGrid"/>
    <dgm:cxn modelId="{E773B9BF-0833-4F1F-9699-87A58255F85D}" type="presParOf" srcId="{B335C4A1-B40F-40D1-B3E1-E3A475DD7706}" destId="{136079A1-177D-4EAE-A500-B687AC7B3D56}" srcOrd="2" destOrd="0" presId="urn:microsoft.com/office/officeart/2008/layout/PictureGrid"/>
    <dgm:cxn modelId="{D59EF019-D9E4-4FDC-8D0D-3396C095F3DD}" type="presParOf" srcId="{136079A1-177D-4EAE-A500-B687AC7B3D56}" destId="{74E55D81-ED47-4741-8C7C-AE642150B7E2}" srcOrd="0" destOrd="0" presId="urn:microsoft.com/office/officeart/2008/layout/PictureGrid"/>
    <dgm:cxn modelId="{BC20ED7F-0F2B-448F-A3E4-8BD1DAEDD35F}" type="presParOf" srcId="{136079A1-177D-4EAE-A500-B687AC7B3D56}" destId="{F22BA152-3A7F-4FC4-B707-1B352C6A7B9A}" srcOrd="1" destOrd="0" presId="urn:microsoft.com/office/officeart/2008/layout/PictureGrid"/>
    <dgm:cxn modelId="{5A6CFD75-BE2A-46FA-98DA-88BA361CE6ED}" type="presParOf" srcId="{B335C4A1-B40F-40D1-B3E1-E3A475DD7706}" destId="{B7645F87-8DD3-4BDB-A206-3D29A3795703}" srcOrd="3" destOrd="0" presId="urn:microsoft.com/office/officeart/2008/layout/PictureGrid"/>
    <dgm:cxn modelId="{303806E2-9220-4654-A7B1-7FFE11B6C82C}" type="presParOf" srcId="{B335C4A1-B40F-40D1-B3E1-E3A475DD7706}" destId="{75F36802-8484-4013-8037-58CEC73BD049}" srcOrd="4" destOrd="0" presId="urn:microsoft.com/office/officeart/2008/layout/PictureGrid"/>
    <dgm:cxn modelId="{71EA9734-614C-4019-BBF7-1F9AB940A7AA}" type="presParOf" srcId="{75F36802-8484-4013-8037-58CEC73BD049}" destId="{CE2E81CB-EE01-448A-AEAD-1965C00D3182}" srcOrd="0" destOrd="0" presId="urn:microsoft.com/office/officeart/2008/layout/PictureGrid"/>
    <dgm:cxn modelId="{520D9B05-B3CF-470F-AC96-599F64BC8D12}" type="presParOf" srcId="{75F36802-8484-4013-8037-58CEC73BD049}" destId="{557C386D-78F2-49EE-822D-1795D26D1637}" srcOrd="1" destOrd="0" presId="urn:microsoft.com/office/officeart/2008/layout/PictureGrid"/>
    <dgm:cxn modelId="{286FC6D2-8679-4CD9-8B89-CD110CE64B3B}" type="presParOf" srcId="{B335C4A1-B40F-40D1-B3E1-E3A475DD7706}" destId="{F24E33D8-16B2-4615-AFB2-0FD7145F3485}" srcOrd="5" destOrd="0" presId="urn:microsoft.com/office/officeart/2008/layout/PictureGrid"/>
    <dgm:cxn modelId="{51999CE3-393C-4454-84ED-1F8CD9F5EAD0}" type="presParOf" srcId="{B335C4A1-B40F-40D1-B3E1-E3A475DD7706}" destId="{A3593935-CD93-49E9-A89D-53A740B1A7E2}" srcOrd="6" destOrd="0" presId="urn:microsoft.com/office/officeart/2008/layout/PictureGrid"/>
    <dgm:cxn modelId="{F3CE7547-C840-462B-B68F-2BDF55033B0F}" type="presParOf" srcId="{A3593935-CD93-49E9-A89D-53A740B1A7E2}" destId="{011FB34C-CB72-40FE-BDB7-6EAFC5C7AEA0}" srcOrd="0" destOrd="0" presId="urn:microsoft.com/office/officeart/2008/layout/PictureGrid"/>
    <dgm:cxn modelId="{1D124F31-9F16-4B12-A349-DE32E27A5A82}" type="presParOf" srcId="{A3593935-CD93-49E9-A89D-53A740B1A7E2}" destId="{1EEE5932-4BFD-4AE7-838D-73580CFBF099}" srcOrd="1" destOrd="0" presId="urn:microsoft.com/office/officeart/2008/layout/PictureGri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AA54E1E-7D3A-4589-A83B-8A3E0F105C26}"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zh-CN" altLang="en-US"/>
        </a:p>
      </dgm:t>
    </dgm:pt>
    <dgm:pt modelId="{AC3EB0A8-441D-4F8B-9AFB-691B59310EBC}">
      <dgm:prSet/>
      <dgm:spPr/>
      <dgm:t>
        <a:bodyPr/>
        <a:lstStyle/>
        <a:p>
          <a:pPr algn="l"/>
          <a:r>
            <a:rPr lang="zh-CN" altLang="en-US" dirty="0" smtClean="0"/>
            <a:t>因为涉及到典型的流速和特征尺寸</a:t>
          </a:r>
          <a:r>
            <a:rPr lang="en-US" altLang="zh-CN" dirty="0" smtClean="0"/>
            <a:t>, </a:t>
          </a:r>
          <a:r>
            <a:rPr lang="zh-CN" altLang="en-US" dirty="0" smtClean="0"/>
            <a:t>流动为湍流</a:t>
          </a:r>
          <a:r>
            <a:rPr lang="en-US" altLang="zh-CN" dirty="0" smtClean="0"/>
            <a:t>, </a:t>
          </a:r>
          <a:r>
            <a:rPr lang="zh-CN" altLang="en-US" dirty="0" smtClean="0"/>
            <a:t>所以采用双方程模型对通信机房进行模拟。模拟过程作如下假设</a:t>
          </a:r>
          <a:r>
            <a:rPr lang="en-US" altLang="zh-CN" dirty="0" smtClean="0"/>
            <a:t>: </a:t>
          </a:r>
        </a:p>
        <a:p>
          <a:pPr algn="l"/>
          <a:r>
            <a:rPr lang="en-US" altLang="zh-CN" dirty="0" smtClean="0"/>
            <a:t>( 1) </a:t>
          </a:r>
          <a:r>
            <a:rPr lang="zh-CN" altLang="en-US" dirty="0" smtClean="0"/>
            <a:t>室内气体低速流动</a:t>
          </a:r>
          <a:r>
            <a:rPr lang="en-US" altLang="zh-CN" dirty="0" smtClean="0"/>
            <a:t>,</a:t>
          </a:r>
          <a:r>
            <a:rPr lang="zh-CN" altLang="en-US" dirty="0" smtClean="0"/>
            <a:t>可视为不可压缩流体</a:t>
          </a:r>
          <a:r>
            <a:rPr lang="en-US" altLang="zh-CN" dirty="0" smtClean="0"/>
            <a:t>, </a:t>
          </a:r>
          <a:r>
            <a:rPr lang="zh-CN" altLang="en-US" dirty="0" smtClean="0"/>
            <a:t>忽略由流体粘性力做功所引起的耗散热</a:t>
          </a:r>
          <a:r>
            <a:rPr lang="en-US" altLang="zh-CN" dirty="0" smtClean="0"/>
            <a:t>; </a:t>
          </a:r>
        </a:p>
        <a:p>
          <a:pPr algn="l"/>
          <a:r>
            <a:rPr lang="en-US" altLang="zh-CN" dirty="0" smtClean="0"/>
            <a:t>( 2) </a:t>
          </a:r>
          <a:r>
            <a:rPr lang="zh-CN" altLang="en-US" dirty="0" smtClean="0"/>
            <a:t>流动为稳态紊流</a:t>
          </a:r>
          <a:r>
            <a:rPr lang="en-US" altLang="zh-CN" dirty="0" smtClean="0"/>
            <a:t>; </a:t>
          </a:r>
        </a:p>
        <a:p>
          <a:pPr algn="l"/>
          <a:r>
            <a:rPr lang="en-US" altLang="zh-CN" dirty="0" smtClean="0"/>
            <a:t>( 3) </a:t>
          </a:r>
          <a:r>
            <a:rPr lang="zh-CN" altLang="en-US" dirty="0" smtClean="0"/>
            <a:t>认为流体密度的变化仅对浮升力产生影响。 </a:t>
          </a:r>
          <a:endParaRPr lang="zh-CN" altLang="en-US" dirty="0"/>
        </a:p>
      </dgm:t>
    </dgm:pt>
    <dgm:pt modelId="{F4F271A7-A204-4EFB-94C7-7160590257FC}" type="parTrans" cxnId="{EB732177-775B-4A5B-988A-388CA5192DAE}">
      <dgm:prSet/>
      <dgm:spPr/>
      <dgm:t>
        <a:bodyPr/>
        <a:lstStyle/>
        <a:p>
          <a:endParaRPr lang="zh-CN" altLang="en-US"/>
        </a:p>
      </dgm:t>
    </dgm:pt>
    <dgm:pt modelId="{33E62575-EAB1-4F80-B73B-45D8D08943D2}" type="sibTrans" cxnId="{EB732177-775B-4A5B-988A-388CA5192DAE}">
      <dgm:prSet/>
      <dgm:spPr/>
      <dgm:t>
        <a:bodyPr/>
        <a:lstStyle/>
        <a:p>
          <a:endParaRPr lang="zh-CN" altLang="en-US"/>
        </a:p>
      </dgm:t>
    </dgm:pt>
    <dgm:pt modelId="{08B1A2FE-6403-4B50-B921-44F867A89ED6}" type="pres">
      <dgm:prSet presAssocID="{FAA54E1E-7D3A-4589-A83B-8A3E0F105C26}" presName="Name0" presStyleCnt="0">
        <dgm:presLayoutVars>
          <dgm:chMax/>
          <dgm:chPref/>
          <dgm:dir/>
        </dgm:presLayoutVars>
      </dgm:prSet>
      <dgm:spPr/>
      <dgm:t>
        <a:bodyPr/>
        <a:lstStyle/>
        <a:p>
          <a:endParaRPr lang="zh-CN" altLang="en-US"/>
        </a:p>
      </dgm:t>
    </dgm:pt>
    <dgm:pt modelId="{4BFFCD73-85AA-4E0F-ADC0-E3071261D2C6}" type="pres">
      <dgm:prSet presAssocID="{AC3EB0A8-441D-4F8B-9AFB-691B59310EBC}" presName="composite" presStyleCnt="0">
        <dgm:presLayoutVars>
          <dgm:chMax/>
          <dgm:chPref/>
        </dgm:presLayoutVars>
      </dgm:prSet>
      <dgm:spPr/>
    </dgm:pt>
    <dgm:pt modelId="{D14C9F29-3A9A-40AD-9F30-F2DB0410F618}" type="pres">
      <dgm:prSet presAssocID="{AC3EB0A8-441D-4F8B-9AFB-691B59310EBC}" presName="Image" presStyleLbl="bgImgPlace1" presStyleIdx="0" presStyleCnt="1" custScaleX="169899" custScaleY="219787" custLinFactNeighborX="-31843" custLinFactNeighborY="806"/>
      <dgm:spPr>
        <a:blipFill rotWithShape="1">
          <a:blip xmlns:r="http://schemas.openxmlformats.org/officeDocument/2006/relationships" r:embed="rId1"/>
          <a:stretch>
            <a:fillRect/>
          </a:stretch>
        </a:blipFill>
      </dgm:spPr>
    </dgm:pt>
    <dgm:pt modelId="{F21A995E-68D4-47F0-9B91-3E2BC8861D52}" type="pres">
      <dgm:prSet presAssocID="{AC3EB0A8-441D-4F8B-9AFB-691B59310EBC}" presName="ParentText" presStyleLbl="revTx" presStyleIdx="0" presStyleCnt="1" custScaleX="121349" custScaleY="150816" custLinFactNeighborX="14859" custLinFactNeighborY="-10745">
        <dgm:presLayoutVars>
          <dgm:chMax val="0"/>
          <dgm:chPref val="0"/>
          <dgm:bulletEnabled val="1"/>
        </dgm:presLayoutVars>
      </dgm:prSet>
      <dgm:spPr/>
      <dgm:t>
        <a:bodyPr/>
        <a:lstStyle/>
        <a:p>
          <a:endParaRPr lang="zh-CN" altLang="en-US"/>
        </a:p>
      </dgm:t>
    </dgm:pt>
    <dgm:pt modelId="{86C0F393-280B-4BEA-9E89-F12097D22195}" type="pres">
      <dgm:prSet presAssocID="{AC3EB0A8-441D-4F8B-9AFB-691B59310EBC}" presName="tlFrame" presStyleLbl="node1" presStyleIdx="0" presStyleCnt="4" custLinFactNeighborX="5528" custLinFactNeighborY="-82811"/>
      <dgm:spPr/>
    </dgm:pt>
    <dgm:pt modelId="{E38E33C2-94AE-4818-82DB-0563DDC0830B}" type="pres">
      <dgm:prSet presAssocID="{AC3EB0A8-441D-4F8B-9AFB-691B59310EBC}" presName="trFrame" presStyleLbl="node1" presStyleIdx="1" presStyleCnt="4" custLinFactNeighborX="87497" custLinFactNeighborY="-90977"/>
      <dgm:spPr/>
    </dgm:pt>
    <dgm:pt modelId="{9A3E4A55-D563-41EB-A9F2-729363E56C63}" type="pres">
      <dgm:prSet presAssocID="{AC3EB0A8-441D-4F8B-9AFB-691B59310EBC}" presName="blFrame" presStyleLbl="node1" presStyleIdx="2" presStyleCnt="4"/>
      <dgm:spPr/>
    </dgm:pt>
    <dgm:pt modelId="{2A108D9C-906B-45D3-AFC7-0BEDA4BA3FA2}" type="pres">
      <dgm:prSet presAssocID="{AC3EB0A8-441D-4F8B-9AFB-691B59310EBC}" presName="brFrame" presStyleLbl="node1" presStyleIdx="3" presStyleCnt="4" custLinFactNeighborX="86199" custLinFactNeighborY="-3821"/>
      <dgm:spPr/>
    </dgm:pt>
  </dgm:ptLst>
  <dgm:cxnLst>
    <dgm:cxn modelId="{EB732177-775B-4A5B-988A-388CA5192DAE}" srcId="{FAA54E1E-7D3A-4589-A83B-8A3E0F105C26}" destId="{AC3EB0A8-441D-4F8B-9AFB-691B59310EBC}" srcOrd="0" destOrd="0" parTransId="{F4F271A7-A204-4EFB-94C7-7160590257FC}" sibTransId="{33E62575-EAB1-4F80-B73B-45D8D08943D2}"/>
    <dgm:cxn modelId="{FF34B687-4E01-4791-B197-AB2688E80686}" type="presOf" srcId="{FAA54E1E-7D3A-4589-A83B-8A3E0F105C26}" destId="{08B1A2FE-6403-4B50-B921-44F867A89ED6}" srcOrd="0" destOrd="0" presId="urn:microsoft.com/office/officeart/2009/3/layout/FramedTextPicture"/>
    <dgm:cxn modelId="{C7D93A10-18D1-47F2-A04A-5562AEBE80EA}" type="presOf" srcId="{AC3EB0A8-441D-4F8B-9AFB-691B59310EBC}" destId="{F21A995E-68D4-47F0-9B91-3E2BC8861D52}" srcOrd="0" destOrd="0" presId="urn:microsoft.com/office/officeart/2009/3/layout/FramedTextPicture"/>
    <dgm:cxn modelId="{988C8B65-D498-48D3-8FED-D320158A19A3}" type="presParOf" srcId="{08B1A2FE-6403-4B50-B921-44F867A89ED6}" destId="{4BFFCD73-85AA-4E0F-ADC0-E3071261D2C6}" srcOrd="0" destOrd="0" presId="urn:microsoft.com/office/officeart/2009/3/layout/FramedTextPicture"/>
    <dgm:cxn modelId="{4A648C0A-4F85-4483-9D72-D9615EBA9301}" type="presParOf" srcId="{4BFFCD73-85AA-4E0F-ADC0-E3071261D2C6}" destId="{D14C9F29-3A9A-40AD-9F30-F2DB0410F618}" srcOrd="0" destOrd="0" presId="urn:microsoft.com/office/officeart/2009/3/layout/FramedTextPicture"/>
    <dgm:cxn modelId="{50BE9545-9E3D-478C-9558-F756124DB4D5}" type="presParOf" srcId="{4BFFCD73-85AA-4E0F-ADC0-E3071261D2C6}" destId="{F21A995E-68D4-47F0-9B91-3E2BC8861D52}" srcOrd="1" destOrd="0" presId="urn:microsoft.com/office/officeart/2009/3/layout/FramedTextPicture"/>
    <dgm:cxn modelId="{7A9FFFD8-528F-4A51-8E6F-82E0C2FAB7D7}" type="presParOf" srcId="{4BFFCD73-85AA-4E0F-ADC0-E3071261D2C6}" destId="{86C0F393-280B-4BEA-9E89-F12097D22195}" srcOrd="2" destOrd="0" presId="urn:microsoft.com/office/officeart/2009/3/layout/FramedTextPicture"/>
    <dgm:cxn modelId="{81B8AD2D-D073-45C1-AF3B-FFF82D612AE7}" type="presParOf" srcId="{4BFFCD73-85AA-4E0F-ADC0-E3071261D2C6}" destId="{E38E33C2-94AE-4818-82DB-0563DDC0830B}" srcOrd="3" destOrd="0" presId="urn:microsoft.com/office/officeart/2009/3/layout/FramedTextPicture"/>
    <dgm:cxn modelId="{BDBBFFE8-EBD1-471C-B8C7-C196774B1ED4}" type="presParOf" srcId="{4BFFCD73-85AA-4E0F-ADC0-E3071261D2C6}" destId="{9A3E4A55-D563-41EB-A9F2-729363E56C63}" srcOrd="4" destOrd="0" presId="urn:microsoft.com/office/officeart/2009/3/layout/FramedTextPicture"/>
    <dgm:cxn modelId="{51D9B1C9-5F16-4B77-A7D4-AD0FACC0513F}" type="presParOf" srcId="{4BFFCD73-85AA-4E0F-ADC0-E3071261D2C6}" destId="{2A108D9C-906B-45D3-AFC7-0BEDA4BA3FA2}" srcOrd="5" destOrd="0" presId="urn:microsoft.com/office/officeart/2009/3/layout/FramedText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4FA2A09-6CCD-4808-915D-8BA032C1C077}"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zh-CN" altLang="en-US"/>
        </a:p>
      </dgm:t>
    </dgm:pt>
    <dgm:pt modelId="{09A9869D-71FC-4241-9815-FBC9D535FCA7}">
      <dgm:prSet phldrT="[文本]"/>
      <dgm:spPr/>
      <dgm:t>
        <a:bodyPr/>
        <a:lstStyle/>
        <a:p>
          <a:r>
            <a:rPr lang="zh-CN" altLang="en-US" dirty="0" smtClean="0"/>
            <a:t>测试机房</a:t>
          </a:r>
          <a:r>
            <a:rPr lang="en-US" altLang="en-US" dirty="0" smtClean="0"/>
            <a:t>x=0</a:t>
          </a:r>
          <a:r>
            <a:rPr lang="zh-CN" altLang="en-US" dirty="0" smtClean="0"/>
            <a:t>的热分布图</a:t>
          </a:r>
          <a:endParaRPr lang="zh-CN" altLang="en-US" dirty="0"/>
        </a:p>
      </dgm:t>
    </dgm:pt>
    <dgm:pt modelId="{D40A3D2A-AB53-457B-9BF0-3571AE39F678}" type="parTrans" cxnId="{3E5057C5-56BE-410A-AD04-04574D655E52}">
      <dgm:prSet/>
      <dgm:spPr/>
      <dgm:t>
        <a:bodyPr/>
        <a:lstStyle/>
        <a:p>
          <a:endParaRPr lang="zh-CN" altLang="en-US"/>
        </a:p>
      </dgm:t>
    </dgm:pt>
    <dgm:pt modelId="{3AA8FA31-C634-4281-A571-656830187D74}" type="sibTrans" cxnId="{3E5057C5-56BE-410A-AD04-04574D655E52}">
      <dgm:prSet/>
      <dgm:spPr/>
      <dgm:t>
        <a:bodyPr/>
        <a:lstStyle/>
        <a:p>
          <a:endParaRPr lang="zh-CN" altLang="en-US"/>
        </a:p>
      </dgm:t>
    </dgm:pt>
    <dgm:pt modelId="{B960B959-4EA0-4330-A823-F932EC0F34B4}">
      <dgm:prSet phldrT="[文本]"/>
      <dgm:spPr/>
      <dgm:t>
        <a:bodyPr/>
        <a:lstStyle/>
        <a:p>
          <a:r>
            <a:rPr lang="zh-CN" altLang="en-US" dirty="0" smtClean="0"/>
            <a:t>测试机房</a:t>
          </a:r>
          <a:r>
            <a:rPr lang="en-US" altLang="en-US" dirty="0" smtClean="0"/>
            <a:t>z=2</a:t>
          </a:r>
          <a:r>
            <a:rPr lang="zh-CN" altLang="en-US" dirty="0" smtClean="0"/>
            <a:t>的热分布图</a:t>
          </a:r>
          <a:endParaRPr lang="zh-CN" altLang="en-US" dirty="0"/>
        </a:p>
      </dgm:t>
    </dgm:pt>
    <dgm:pt modelId="{198DF6E6-E5B2-4867-89DB-712762F18C52}" type="parTrans" cxnId="{94360A90-C919-4C8B-838D-B40563943E24}">
      <dgm:prSet/>
      <dgm:spPr/>
      <dgm:t>
        <a:bodyPr/>
        <a:lstStyle/>
        <a:p>
          <a:endParaRPr lang="zh-CN" altLang="en-US"/>
        </a:p>
      </dgm:t>
    </dgm:pt>
    <dgm:pt modelId="{461F4FCF-7EE1-4DF5-817F-664060D7C063}" type="sibTrans" cxnId="{94360A90-C919-4C8B-838D-B40563943E24}">
      <dgm:prSet/>
      <dgm:spPr/>
      <dgm:t>
        <a:bodyPr/>
        <a:lstStyle/>
        <a:p>
          <a:endParaRPr lang="zh-CN" altLang="en-US"/>
        </a:p>
      </dgm:t>
    </dgm:pt>
    <dgm:pt modelId="{90AF92C5-6D3E-4910-B056-BF4A7F8E7EAB}">
      <dgm:prSet/>
      <dgm:spPr/>
      <dgm:t>
        <a:bodyPr/>
        <a:lstStyle/>
        <a:p>
          <a:r>
            <a:rPr lang="zh-CN" altLang="en-US" dirty="0" smtClean="0"/>
            <a:t>测试机房</a:t>
          </a:r>
          <a:r>
            <a:rPr lang="en-US" altLang="en-US" dirty="0" smtClean="0"/>
            <a:t>y=0</a:t>
          </a:r>
          <a:r>
            <a:rPr lang="zh-CN" altLang="en-US" dirty="0" smtClean="0"/>
            <a:t>（通道三）的热分布图</a:t>
          </a:r>
          <a:endParaRPr lang="zh-CN" altLang="en-US" dirty="0"/>
        </a:p>
      </dgm:t>
    </dgm:pt>
    <dgm:pt modelId="{309967A1-F4EB-45F0-B21D-03844F6A2FEB}" type="parTrans" cxnId="{CB20030D-5CE0-4CC9-A9CC-52F689660484}">
      <dgm:prSet/>
      <dgm:spPr/>
      <dgm:t>
        <a:bodyPr/>
        <a:lstStyle/>
        <a:p>
          <a:endParaRPr lang="zh-CN" altLang="en-US"/>
        </a:p>
      </dgm:t>
    </dgm:pt>
    <dgm:pt modelId="{7F5EBF5A-7761-49A2-BCF4-40D8BE883FAE}" type="sibTrans" cxnId="{CB20030D-5CE0-4CC9-A9CC-52F689660484}">
      <dgm:prSet/>
      <dgm:spPr/>
      <dgm:t>
        <a:bodyPr/>
        <a:lstStyle/>
        <a:p>
          <a:endParaRPr lang="zh-CN" altLang="en-US"/>
        </a:p>
      </dgm:t>
    </dgm:pt>
    <dgm:pt modelId="{7E0A3450-2404-495E-9AF0-A96C8A1EB107}">
      <dgm:prSet/>
      <dgm:spPr/>
      <dgm:t>
        <a:bodyPr/>
        <a:lstStyle/>
        <a:p>
          <a:r>
            <a:rPr lang="zh-CN" altLang="en-US" dirty="0" smtClean="0"/>
            <a:t>测试机房</a:t>
          </a:r>
          <a:r>
            <a:rPr lang="en-US" altLang="en-US" dirty="0" smtClean="0"/>
            <a:t>y=0</a:t>
          </a:r>
          <a:r>
            <a:rPr lang="zh-CN" altLang="en-US" dirty="0" smtClean="0"/>
            <a:t>（通道三）的热分布图</a:t>
          </a:r>
          <a:endParaRPr lang="zh-CN" altLang="en-US" dirty="0"/>
        </a:p>
      </dgm:t>
    </dgm:pt>
    <dgm:pt modelId="{40C4BAAE-864F-4A73-BC57-F8D501E8A887}" type="parTrans" cxnId="{593EE1D8-2A4E-4A1E-AC77-872244F83EA9}">
      <dgm:prSet/>
      <dgm:spPr/>
      <dgm:t>
        <a:bodyPr/>
        <a:lstStyle/>
        <a:p>
          <a:endParaRPr lang="zh-CN" altLang="en-US"/>
        </a:p>
      </dgm:t>
    </dgm:pt>
    <dgm:pt modelId="{DADE682D-C1BC-4808-A2BC-E13B2672030E}" type="sibTrans" cxnId="{593EE1D8-2A4E-4A1E-AC77-872244F83EA9}">
      <dgm:prSet/>
      <dgm:spPr/>
      <dgm:t>
        <a:bodyPr/>
        <a:lstStyle/>
        <a:p>
          <a:endParaRPr lang="zh-CN" altLang="en-US"/>
        </a:p>
      </dgm:t>
    </dgm:pt>
    <dgm:pt modelId="{BD4F88DE-BC43-4552-A6EE-2F10646A0F3F}">
      <dgm:prSet/>
      <dgm:spPr/>
      <dgm:t>
        <a:bodyPr/>
        <a:lstStyle/>
        <a:p>
          <a:r>
            <a:rPr lang="zh-CN" altLang="en-US" dirty="0" smtClean="0"/>
            <a:t>测试机房</a:t>
          </a:r>
          <a:r>
            <a:rPr lang="en-US" altLang="en-US" dirty="0" smtClean="0"/>
            <a:t>y=2</a:t>
          </a:r>
          <a:r>
            <a:rPr lang="zh-CN" altLang="en-US" dirty="0" smtClean="0"/>
            <a:t>（通道二）的热分布图</a:t>
          </a:r>
          <a:endParaRPr lang="zh-CN" altLang="en-US" dirty="0"/>
        </a:p>
      </dgm:t>
    </dgm:pt>
    <dgm:pt modelId="{6D55470F-2ED8-4A1D-AB62-E3DC276F2597}" type="parTrans" cxnId="{0CAEE15D-0E33-4EA4-BCC1-347E37905622}">
      <dgm:prSet/>
      <dgm:spPr/>
      <dgm:t>
        <a:bodyPr/>
        <a:lstStyle/>
        <a:p>
          <a:endParaRPr lang="zh-CN" altLang="en-US"/>
        </a:p>
      </dgm:t>
    </dgm:pt>
    <dgm:pt modelId="{96213DCD-7117-468B-9CF0-21CBF9889B52}" type="sibTrans" cxnId="{0CAEE15D-0E33-4EA4-BCC1-347E37905622}">
      <dgm:prSet/>
      <dgm:spPr/>
      <dgm:t>
        <a:bodyPr/>
        <a:lstStyle/>
        <a:p>
          <a:endParaRPr lang="zh-CN" altLang="en-US"/>
        </a:p>
      </dgm:t>
    </dgm:pt>
    <dgm:pt modelId="{33E089A2-7949-4A86-B22D-39F7BED15143}" type="pres">
      <dgm:prSet presAssocID="{04FA2A09-6CCD-4808-915D-8BA032C1C077}" presName="Name0" presStyleCnt="0">
        <dgm:presLayoutVars>
          <dgm:dir/>
          <dgm:resizeHandles val="exact"/>
        </dgm:presLayoutVars>
      </dgm:prSet>
      <dgm:spPr/>
      <dgm:t>
        <a:bodyPr/>
        <a:lstStyle/>
        <a:p>
          <a:endParaRPr lang="zh-CN" altLang="en-US"/>
        </a:p>
      </dgm:t>
    </dgm:pt>
    <dgm:pt modelId="{4ED922B0-DE4F-4485-ADDD-69599A083C61}" type="pres">
      <dgm:prSet presAssocID="{09A9869D-71FC-4241-9815-FBC9D535FCA7}" presName="composite" presStyleCnt="0"/>
      <dgm:spPr/>
    </dgm:pt>
    <dgm:pt modelId="{D1C041D1-E1DA-406A-BEBA-A2B6F44D66A8}" type="pres">
      <dgm:prSet presAssocID="{09A9869D-71FC-4241-9815-FBC9D535FCA7}" presName="rect1" presStyleLbl="bgImgPlace1" presStyleIdx="0" presStyleCnt="5" custLinFactNeighborY="-65073"/>
      <dgm:spPr>
        <a:blipFill rotWithShape="1">
          <a:blip xmlns:r="http://schemas.openxmlformats.org/officeDocument/2006/relationships" r:embed="rId1"/>
          <a:stretch>
            <a:fillRect/>
          </a:stretch>
        </a:blipFill>
      </dgm:spPr>
    </dgm:pt>
    <dgm:pt modelId="{79BCBBF8-12C4-4565-B815-91104AE88838}" type="pres">
      <dgm:prSet presAssocID="{09A9869D-71FC-4241-9815-FBC9D535FCA7}" presName="wedgeRectCallout1" presStyleLbl="node1" presStyleIdx="0" presStyleCnt="5" custScaleY="75947" custLinFactNeighborX="2609" custLinFactNeighborY="9819">
        <dgm:presLayoutVars>
          <dgm:bulletEnabled val="1"/>
        </dgm:presLayoutVars>
      </dgm:prSet>
      <dgm:spPr/>
      <dgm:t>
        <a:bodyPr/>
        <a:lstStyle/>
        <a:p>
          <a:endParaRPr lang="zh-CN" altLang="en-US"/>
        </a:p>
      </dgm:t>
    </dgm:pt>
    <dgm:pt modelId="{6682D11D-6319-4854-BCF4-D7ECDC00ECD3}" type="pres">
      <dgm:prSet presAssocID="{3AA8FA31-C634-4281-A571-656830187D74}" presName="sibTrans" presStyleCnt="0"/>
      <dgm:spPr/>
    </dgm:pt>
    <dgm:pt modelId="{6E77BA7C-81B6-4158-ABA8-164C0A876E2E}" type="pres">
      <dgm:prSet presAssocID="{7E0A3450-2404-495E-9AF0-A96C8A1EB107}" presName="composite" presStyleCnt="0"/>
      <dgm:spPr/>
    </dgm:pt>
    <dgm:pt modelId="{82C5C568-8597-4C35-A7D3-7128C058D118}" type="pres">
      <dgm:prSet presAssocID="{7E0A3450-2404-495E-9AF0-A96C8A1EB107}" presName="rect1" presStyleLbl="bgImgPlace1" presStyleIdx="1" presStyleCnt="5"/>
      <dgm:spPr>
        <a:blipFill rotWithShape="1">
          <a:blip xmlns:r="http://schemas.openxmlformats.org/officeDocument/2006/relationships" r:embed="rId2"/>
          <a:stretch>
            <a:fillRect/>
          </a:stretch>
        </a:blipFill>
      </dgm:spPr>
    </dgm:pt>
    <dgm:pt modelId="{BB85895D-40A0-41F2-9808-156E3107A17F}" type="pres">
      <dgm:prSet presAssocID="{7E0A3450-2404-495E-9AF0-A96C8A1EB107}" presName="wedgeRectCallout1" presStyleLbl="node1" presStyleIdx="1" presStyleCnt="5" custScaleY="71078" custLinFactNeighborX="3596" custLinFactNeighborY="15167">
        <dgm:presLayoutVars>
          <dgm:bulletEnabled val="1"/>
        </dgm:presLayoutVars>
      </dgm:prSet>
      <dgm:spPr/>
      <dgm:t>
        <a:bodyPr/>
        <a:lstStyle/>
        <a:p>
          <a:endParaRPr lang="zh-CN" altLang="en-US"/>
        </a:p>
      </dgm:t>
    </dgm:pt>
    <dgm:pt modelId="{3F47A33F-7CE8-425B-BBE4-EF5385486991}" type="pres">
      <dgm:prSet presAssocID="{DADE682D-C1BC-4808-A2BC-E13B2672030E}" presName="sibTrans" presStyleCnt="0"/>
      <dgm:spPr/>
    </dgm:pt>
    <dgm:pt modelId="{FCB0B760-71D5-4F5D-A625-09593FD396F7}" type="pres">
      <dgm:prSet presAssocID="{BD4F88DE-BC43-4552-A6EE-2F10646A0F3F}" presName="composite" presStyleCnt="0"/>
      <dgm:spPr/>
    </dgm:pt>
    <dgm:pt modelId="{0D871CD5-F36A-4B56-93D4-61DF30BFE62C}" type="pres">
      <dgm:prSet presAssocID="{BD4F88DE-BC43-4552-A6EE-2F10646A0F3F}" presName="rect1" presStyleLbl="bgImgPlace1" presStyleIdx="2" presStyleCnt="5"/>
      <dgm:spPr>
        <a:blipFill rotWithShape="1">
          <a:blip xmlns:r="http://schemas.openxmlformats.org/officeDocument/2006/relationships" r:embed="rId3"/>
          <a:stretch>
            <a:fillRect/>
          </a:stretch>
        </a:blipFill>
      </dgm:spPr>
    </dgm:pt>
    <dgm:pt modelId="{CCEE58A6-8ABF-433F-B4D5-E31EA4EE569C}" type="pres">
      <dgm:prSet presAssocID="{BD4F88DE-BC43-4552-A6EE-2F10646A0F3F}" presName="wedgeRectCallout1" presStyleLbl="node1" presStyleIdx="2" presStyleCnt="5" custScaleY="75947" custLinFactNeighborX="2247" custLinFactNeighborY="18819">
        <dgm:presLayoutVars>
          <dgm:bulletEnabled val="1"/>
        </dgm:presLayoutVars>
      </dgm:prSet>
      <dgm:spPr/>
      <dgm:t>
        <a:bodyPr/>
        <a:lstStyle/>
        <a:p>
          <a:endParaRPr lang="zh-CN" altLang="en-US"/>
        </a:p>
      </dgm:t>
    </dgm:pt>
    <dgm:pt modelId="{DAD3C5DD-BA83-4472-8961-E1A429434A0B}" type="pres">
      <dgm:prSet presAssocID="{96213DCD-7117-468B-9CF0-21CBF9889B52}" presName="sibTrans" presStyleCnt="0"/>
      <dgm:spPr/>
    </dgm:pt>
    <dgm:pt modelId="{66AD7B35-31F2-4B42-ABF7-BACAFC695664}" type="pres">
      <dgm:prSet presAssocID="{90AF92C5-6D3E-4910-B056-BF4A7F8E7EAB}" presName="composite" presStyleCnt="0"/>
      <dgm:spPr/>
    </dgm:pt>
    <dgm:pt modelId="{39DEC462-07B6-4C59-8A76-536D019D37F2}" type="pres">
      <dgm:prSet presAssocID="{90AF92C5-6D3E-4910-B056-BF4A7F8E7EAB}" presName="rect1" presStyleLbl="bgImgPlace1" presStyleIdx="3" presStyleCnt="5" custLinFactNeighborX="-839" custLinFactNeighborY="-5896"/>
      <dgm:spPr>
        <a:blipFill rotWithShape="1">
          <a:blip xmlns:r="http://schemas.openxmlformats.org/officeDocument/2006/relationships" r:embed="rId4"/>
          <a:stretch>
            <a:fillRect/>
          </a:stretch>
        </a:blipFill>
      </dgm:spPr>
    </dgm:pt>
    <dgm:pt modelId="{2EDCCC8F-C7E1-4780-9844-A5C406D387B5}" type="pres">
      <dgm:prSet presAssocID="{90AF92C5-6D3E-4910-B056-BF4A7F8E7EAB}" presName="wedgeRectCallout1" presStyleLbl="node1" presStyleIdx="3" presStyleCnt="5" custScaleY="79998" custLinFactNeighborX="271" custLinFactNeighborY="4008">
        <dgm:presLayoutVars>
          <dgm:bulletEnabled val="1"/>
        </dgm:presLayoutVars>
      </dgm:prSet>
      <dgm:spPr/>
      <dgm:t>
        <a:bodyPr/>
        <a:lstStyle/>
        <a:p>
          <a:endParaRPr lang="zh-CN" altLang="en-US"/>
        </a:p>
      </dgm:t>
    </dgm:pt>
    <dgm:pt modelId="{65F915E1-4CF0-450F-86A7-3AEE0CA33169}" type="pres">
      <dgm:prSet presAssocID="{7F5EBF5A-7761-49A2-BCF4-40D8BE883FAE}" presName="sibTrans" presStyleCnt="0"/>
      <dgm:spPr/>
    </dgm:pt>
    <dgm:pt modelId="{6053AE9B-CE90-490B-8317-F078CC8DB0C9}" type="pres">
      <dgm:prSet presAssocID="{B960B959-4EA0-4330-A823-F932EC0F34B4}" presName="composite" presStyleCnt="0"/>
      <dgm:spPr/>
    </dgm:pt>
    <dgm:pt modelId="{DE12F0E2-4BDF-439D-876F-D35B0D496943}" type="pres">
      <dgm:prSet presAssocID="{B960B959-4EA0-4330-A823-F932EC0F34B4}" presName="rect1" presStyleLbl="bgImgPlace1" presStyleIdx="4" presStyleCnt="5" custLinFactNeighborX="5080" custLinFactNeighborY="-7295"/>
      <dgm:spPr>
        <a:blipFill rotWithShape="1">
          <a:blip xmlns:r="http://schemas.openxmlformats.org/officeDocument/2006/relationships" r:embed="rId5"/>
          <a:stretch>
            <a:fillRect/>
          </a:stretch>
        </a:blipFill>
      </dgm:spPr>
    </dgm:pt>
    <dgm:pt modelId="{B81DB830-F831-46E6-BD86-2EBFC551D343}" type="pres">
      <dgm:prSet presAssocID="{B960B959-4EA0-4330-A823-F932EC0F34B4}" presName="wedgeRectCallout1" presStyleLbl="node1" presStyleIdx="4" presStyleCnt="5" custScaleY="82000" custLinFactNeighborX="6921" custLinFactNeighborY="5509">
        <dgm:presLayoutVars>
          <dgm:bulletEnabled val="1"/>
        </dgm:presLayoutVars>
      </dgm:prSet>
      <dgm:spPr/>
      <dgm:t>
        <a:bodyPr/>
        <a:lstStyle/>
        <a:p>
          <a:endParaRPr lang="zh-CN" altLang="en-US"/>
        </a:p>
      </dgm:t>
    </dgm:pt>
  </dgm:ptLst>
  <dgm:cxnLst>
    <dgm:cxn modelId="{080BE754-4B5D-4B50-94E8-44597CB07A74}" type="presOf" srcId="{09A9869D-71FC-4241-9815-FBC9D535FCA7}" destId="{79BCBBF8-12C4-4565-B815-91104AE88838}" srcOrd="0" destOrd="0" presId="urn:microsoft.com/office/officeart/2008/layout/BendingPictureCaptionList"/>
    <dgm:cxn modelId="{88C8717E-8CDB-40C4-A685-73949DE18A37}" type="presOf" srcId="{04FA2A09-6CCD-4808-915D-8BA032C1C077}" destId="{33E089A2-7949-4A86-B22D-39F7BED15143}" srcOrd="0" destOrd="0" presId="urn:microsoft.com/office/officeart/2008/layout/BendingPictureCaptionList"/>
    <dgm:cxn modelId="{ABEE76F2-845D-4508-86F8-A511B512EEDA}" type="presOf" srcId="{BD4F88DE-BC43-4552-A6EE-2F10646A0F3F}" destId="{CCEE58A6-8ABF-433F-B4D5-E31EA4EE569C}" srcOrd="0" destOrd="0" presId="urn:microsoft.com/office/officeart/2008/layout/BendingPictureCaptionList"/>
    <dgm:cxn modelId="{A2B16333-C123-4632-B8A6-EA2FFC0C652F}" type="presOf" srcId="{B960B959-4EA0-4330-A823-F932EC0F34B4}" destId="{B81DB830-F831-46E6-BD86-2EBFC551D343}" srcOrd="0" destOrd="0" presId="urn:microsoft.com/office/officeart/2008/layout/BendingPictureCaptionList"/>
    <dgm:cxn modelId="{3E5057C5-56BE-410A-AD04-04574D655E52}" srcId="{04FA2A09-6CCD-4808-915D-8BA032C1C077}" destId="{09A9869D-71FC-4241-9815-FBC9D535FCA7}" srcOrd="0" destOrd="0" parTransId="{D40A3D2A-AB53-457B-9BF0-3571AE39F678}" sibTransId="{3AA8FA31-C634-4281-A571-656830187D74}"/>
    <dgm:cxn modelId="{0CAEE15D-0E33-4EA4-BCC1-347E37905622}" srcId="{04FA2A09-6CCD-4808-915D-8BA032C1C077}" destId="{BD4F88DE-BC43-4552-A6EE-2F10646A0F3F}" srcOrd="2" destOrd="0" parTransId="{6D55470F-2ED8-4A1D-AB62-E3DC276F2597}" sibTransId="{96213DCD-7117-468B-9CF0-21CBF9889B52}"/>
    <dgm:cxn modelId="{CB20030D-5CE0-4CC9-A9CC-52F689660484}" srcId="{04FA2A09-6CCD-4808-915D-8BA032C1C077}" destId="{90AF92C5-6D3E-4910-B056-BF4A7F8E7EAB}" srcOrd="3" destOrd="0" parTransId="{309967A1-F4EB-45F0-B21D-03844F6A2FEB}" sibTransId="{7F5EBF5A-7761-49A2-BCF4-40D8BE883FAE}"/>
    <dgm:cxn modelId="{593EE1D8-2A4E-4A1E-AC77-872244F83EA9}" srcId="{04FA2A09-6CCD-4808-915D-8BA032C1C077}" destId="{7E0A3450-2404-495E-9AF0-A96C8A1EB107}" srcOrd="1" destOrd="0" parTransId="{40C4BAAE-864F-4A73-BC57-F8D501E8A887}" sibTransId="{DADE682D-C1BC-4808-A2BC-E13B2672030E}"/>
    <dgm:cxn modelId="{E68BC540-A31C-4E93-AA74-04E50DD93970}" type="presOf" srcId="{90AF92C5-6D3E-4910-B056-BF4A7F8E7EAB}" destId="{2EDCCC8F-C7E1-4780-9844-A5C406D387B5}" srcOrd="0" destOrd="0" presId="urn:microsoft.com/office/officeart/2008/layout/BendingPictureCaptionList"/>
    <dgm:cxn modelId="{26E995BF-5296-4B58-B6A6-AB2F91F02133}" type="presOf" srcId="{7E0A3450-2404-495E-9AF0-A96C8A1EB107}" destId="{BB85895D-40A0-41F2-9808-156E3107A17F}" srcOrd="0" destOrd="0" presId="urn:microsoft.com/office/officeart/2008/layout/BendingPictureCaptionList"/>
    <dgm:cxn modelId="{94360A90-C919-4C8B-838D-B40563943E24}" srcId="{04FA2A09-6CCD-4808-915D-8BA032C1C077}" destId="{B960B959-4EA0-4330-A823-F932EC0F34B4}" srcOrd="4" destOrd="0" parTransId="{198DF6E6-E5B2-4867-89DB-712762F18C52}" sibTransId="{461F4FCF-7EE1-4DF5-817F-664060D7C063}"/>
    <dgm:cxn modelId="{C930AF47-F46B-4F43-8364-577FEDAF7233}" type="presParOf" srcId="{33E089A2-7949-4A86-B22D-39F7BED15143}" destId="{4ED922B0-DE4F-4485-ADDD-69599A083C61}" srcOrd="0" destOrd="0" presId="urn:microsoft.com/office/officeart/2008/layout/BendingPictureCaptionList"/>
    <dgm:cxn modelId="{98DAE7FF-D8BB-4DD8-BCF4-3B66CBB6E3F2}" type="presParOf" srcId="{4ED922B0-DE4F-4485-ADDD-69599A083C61}" destId="{D1C041D1-E1DA-406A-BEBA-A2B6F44D66A8}" srcOrd="0" destOrd="0" presId="urn:microsoft.com/office/officeart/2008/layout/BendingPictureCaptionList"/>
    <dgm:cxn modelId="{3AD3D838-1F8C-4885-B5EA-184F766781BB}" type="presParOf" srcId="{4ED922B0-DE4F-4485-ADDD-69599A083C61}" destId="{79BCBBF8-12C4-4565-B815-91104AE88838}" srcOrd="1" destOrd="0" presId="urn:microsoft.com/office/officeart/2008/layout/BendingPictureCaptionList"/>
    <dgm:cxn modelId="{BE88442E-B8DC-415D-AC9F-FE1F553AB20E}" type="presParOf" srcId="{33E089A2-7949-4A86-B22D-39F7BED15143}" destId="{6682D11D-6319-4854-BCF4-D7ECDC00ECD3}" srcOrd="1" destOrd="0" presId="urn:microsoft.com/office/officeart/2008/layout/BendingPictureCaptionList"/>
    <dgm:cxn modelId="{CC1BA015-BB30-4286-92B0-3669F60DD637}" type="presParOf" srcId="{33E089A2-7949-4A86-B22D-39F7BED15143}" destId="{6E77BA7C-81B6-4158-ABA8-164C0A876E2E}" srcOrd="2" destOrd="0" presId="urn:microsoft.com/office/officeart/2008/layout/BendingPictureCaptionList"/>
    <dgm:cxn modelId="{5FBA438F-F941-4744-AEB9-BC96BEE185D0}" type="presParOf" srcId="{6E77BA7C-81B6-4158-ABA8-164C0A876E2E}" destId="{82C5C568-8597-4C35-A7D3-7128C058D118}" srcOrd="0" destOrd="0" presId="urn:microsoft.com/office/officeart/2008/layout/BendingPictureCaptionList"/>
    <dgm:cxn modelId="{7D753D56-C907-4CD9-AF90-26A34FC19A2E}" type="presParOf" srcId="{6E77BA7C-81B6-4158-ABA8-164C0A876E2E}" destId="{BB85895D-40A0-41F2-9808-156E3107A17F}" srcOrd="1" destOrd="0" presId="urn:microsoft.com/office/officeart/2008/layout/BendingPictureCaptionList"/>
    <dgm:cxn modelId="{F9299990-AC48-4CE3-98C9-8AA55391E4D7}" type="presParOf" srcId="{33E089A2-7949-4A86-B22D-39F7BED15143}" destId="{3F47A33F-7CE8-425B-BBE4-EF5385486991}" srcOrd="3" destOrd="0" presId="urn:microsoft.com/office/officeart/2008/layout/BendingPictureCaptionList"/>
    <dgm:cxn modelId="{D84C1C04-FF05-4435-9FA0-6A0B98344C0A}" type="presParOf" srcId="{33E089A2-7949-4A86-B22D-39F7BED15143}" destId="{FCB0B760-71D5-4F5D-A625-09593FD396F7}" srcOrd="4" destOrd="0" presId="urn:microsoft.com/office/officeart/2008/layout/BendingPictureCaptionList"/>
    <dgm:cxn modelId="{0AAF94F7-0D0C-41A8-A7B7-0AC88644150A}" type="presParOf" srcId="{FCB0B760-71D5-4F5D-A625-09593FD396F7}" destId="{0D871CD5-F36A-4B56-93D4-61DF30BFE62C}" srcOrd="0" destOrd="0" presId="urn:microsoft.com/office/officeart/2008/layout/BendingPictureCaptionList"/>
    <dgm:cxn modelId="{5AA98352-6805-413D-A70A-92F3A71F6105}" type="presParOf" srcId="{FCB0B760-71D5-4F5D-A625-09593FD396F7}" destId="{CCEE58A6-8ABF-433F-B4D5-E31EA4EE569C}" srcOrd="1" destOrd="0" presId="urn:microsoft.com/office/officeart/2008/layout/BendingPictureCaptionList"/>
    <dgm:cxn modelId="{F0D4C8DC-E6D3-4C1C-87FD-9536D94BD5BD}" type="presParOf" srcId="{33E089A2-7949-4A86-B22D-39F7BED15143}" destId="{DAD3C5DD-BA83-4472-8961-E1A429434A0B}" srcOrd="5" destOrd="0" presId="urn:microsoft.com/office/officeart/2008/layout/BendingPictureCaptionList"/>
    <dgm:cxn modelId="{C0C3C2DB-FF9B-4C74-96E9-8444F8B00A17}" type="presParOf" srcId="{33E089A2-7949-4A86-B22D-39F7BED15143}" destId="{66AD7B35-31F2-4B42-ABF7-BACAFC695664}" srcOrd="6" destOrd="0" presId="urn:microsoft.com/office/officeart/2008/layout/BendingPictureCaptionList"/>
    <dgm:cxn modelId="{9A081846-27D8-4C36-979D-861C459099E8}" type="presParOf" srcId="{66AD7B35-31F2-4B42-ABF7-BACAFC695664}" destId="{39DEC462-07B6-4C59-8A76-536D019D37F2}" srcOrd="0" destOrd="0" presId="urn:microsoft.com/office/officeart/2008/layout/BendingPictureCaptionList"/>
    <dgm:cxn modelId="{8478C2E5-FF93-41D0-956A-D6D7C8908B7A}" type="presParOf" srcId="{66AD7B35-31F2-4B42-ABF7-BACAFC695664}" destId="{2EDCCC8F-C7E1-4780-9844-A5C406D387B5}" srcOrd="1" destOrd="0" presId="urn:microsoft.com/office/officeart/2008/layout/BendingPictureCaptionList"/>
    <dgm:cxn modelId="{515BF97B-9132-457C-9F1A-23EE35A30145}" type="presParOf" srcId="{33E089A2-7949-4A86-B22D-39F7BED15143}" destId="{65F915E1-4CF0-450F-86A7-3AEE0CA33169}" srcOrd="7" destOrd="0" presId="urn:microsoft.com/office/officeart/2008/layout/BendingPictureCaptionList"/>
    <dgm:cxn modelId="{693D4AC0-BC29-422C-8B5E-A571BFC82916}" type="presParOf" srcId="{33E089A2-7949-4A86-B22D-39F7BED15143}" destId="{6053AE9B-CE90-490B-8317-F078CC8DB0C9}" srcOrd="8" destOrd="0" presId="urn:microsoft.com/office/officeart/2008/layout/BendingPictureCaptionList"/>
    <dgm:cxn modelId="{E946564C-AFC0-4798-8983-D9873B552D46}" type="presParOf" srcId="{6053AE9B-CE90-490B-8317-F078CC8DB0C9}" destId="{DE12F0E2-4BDF-439D-876F-D35B0D496943}" srcOrd="0" destOrd="0" presId="urn:microsoft.com/office/officeart/2008/layout/BendingPictureCaptionList"/>
    <dgm:cxn modelId="{E0D16402-4F14-4D81-915B-F765B23FBABA}" type="presParOf" srcId="{6053AE9B-CE90-490B-8317-F078CC8DB0C9}" destId="{B81DB830-F831-46E6-BD86-2EBFC551D343}"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AA54E1E-7D3A-4589-A83B-8A3E0F105C26}"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zh-CN" altLang="en-US"/>
        </a:p>
      </dgm:t>
    </dgm:pt>
    <dgm:pt modelId="{AC3EB0A8-441D-4F8B-9AFB-691B59310EBC}">
      <dgm:prSet/>
      <dgm:spPr/>
      <dgm:t>
        <a:bodyPr/>
        <a:lstStyle/>
        <a:p>
          <a:pPr algn="l"/>
          <a:r>
            <a:rPr lang="zh-CN" altLang="en-US" dirty="0" smtClean="0"/>
            <a:t> 故第</a:t>
          </a:r>
          <a:r>
            <a:rPr lang="en-US" altLang="en-US" dirty="0" smtClean="0"/>
            <a:t>2</a:t>
          </a:r>
          <a:r>
            <a:rPr lang="zh-CN" altLang="en-US" dirty="0" smtClean="0"/>
            <a:t>个机柜群为</a:t>
          </a:r>
          <a:r>
            <a:rPr lang="en-US" altLang="en-US" dirty="0" smtClean="0"/>
            <a:t>0.8</a:t>
          </a:r>
          <a:r>
            <a:rPr lang="zh-CN" altLang="en-US" dirty="0" smtClean="0"/>
            <a:t>，其余机柜群为</a:t>
          </a:r>
          <a:r>
            <a:rPr lang="en-US" altLang="en-US" dirty="0" smtClean="0"/>
            <a:t>0.5</a:t>
          </a:r>
          <a:r>
            <a:rPr lang="zh-CN" altLang="en-US" dirty="0" smtClean="0"/>
            <a:t>时，满足上述目标函数。该室内温度最高为</a:t>
          </a:r>
          <a:r>
            <a:rPr lang="en-US" altLang="en-US" dirty="0" smtClean="0"/>
            <a:t>313K</a:t>
          </a:r>
          <a:r>
            <a:rPr lang="zh-CN" altLang="en-US" dirty="0" smtClean="0"/>
            <a:t>，即</a:t>
          </a:r>
          <a:r>
            <a:rPr lang="en-US" altLang="en-US" dirty="0" smtClean="0"/>
            <a:t>40°C</a:t>
          </a:r>
          <a:endParaRPr lang="zh-CN" altLang="en-US" dirty="0"/>
        </a:p>
      </dgm:t>
    </dgm:pt>
    <dgm:pt modelId="{F4F271A7-A204-4EFB-94C7-7160590257FC}" type="parTrans" cxnId="{EB732177-775B-4A5B-988A-388CA5192DAE}">
      <dgm:prSet/>
      <dgm:spPr/>
      <dgm:t>
        <a:bodyPr/>
        <a:lstStyle/>
        <a:p>
          <a:endParaRPr lang="zh-CN" altLang="en-US"/>
        </a:p>
      </dgm:t>
    </dgm:pt>
    <dgm:pt modelId="{33E62575-EAB1-4F80-B73B-45D8D08943D2}" type="sibTrans" cxnId="{EB732177-775B-4A5B-988A-388CA5192DAE}">
      <dgm:prSet/>
      <dgm:spPr/>
      <dgm:t>
        <a:bodyPr/>
        <a:lstStyle/>
        <a:p>
          <a:endParaRPr lang="zh-CN" altLang="en-US"/>
        </a:p>
      </dgm:t>
    </dgm:pt>
    <dgm:pt modelId="{08B1A2FE-6403-4B50-B921-44F867A89ED6}" type="pres">
      <dgm:prSet presAssocID="{FAA54E1E-7D3A-4589-A83B-8A3E0F105C26}" presName="Name0" presStyleCnt="0">
        <dgm:presLayoutVars>
          <dgm:chMax/>
          <dgm:chPref/>
          <dgm:dir/>
        </dgm:presLayoutVars>
      </dgm:prSet>
      <dgm:spPr/>
      <dgm:t>
        <a:bodyPr/>
        <a:lstStyle/>
        <a:p>
          <a:endParaRPr lang="zh-CN" altLang="en-US"/>
        </a:p>
      </dgm:t>
    </dgm:pt>
    <dgm:pt modelId="{4BFFCD73-85AA-4E0F-ADC0-E3071261D2C6}" type="pres">
      <dgm:prSet presAssocID="{AC3EB0A8-441D-4F8B-9AFB-691B59310EBC}" presName="composite" presStyleCnt="0">
        <dgm:presLayoutVars>
          <dgm:chMax/>
          <dgm:chPref/>
        </dgm:presLayoutVars>
      </dgm:prSet>
      <dgm:spPr/>
    </dgm:pt>
    <dgm:pt modelId="{D14C9F29-3A9A-40AD-9F30-F2DB0410F618}" type="pres">
      <dgm:prSet presAssocID="{AC3EB0A8-441D-4F8B-9AFB-691B59310EBC}" presName="Image" presStyleLbl="bgImgPlace1" presStyleIdx="0" presStyleCnt="1" custScaleX="277063" custScaleY="260882" custLinFactNeighborX="-14092" custLinFactNeighborY="893"/>
      <dgm:spPr>
        <a:blipFill rotWithShape="1">
          <a:blip xmlns:r="http://schemas.openxmlformats.org/officeDocument/2006/relationships" r:embed="rId1"/>
          <a:stretch>
            <a:fillRect/>
          </a:stretch>
        </a:blipFill>
      </dgm:spPr>
    </dgm:pt>
    <dgm:pt modelId="{F21A995E-68D4-47F0-9B91-3E2BC8861D52}" type="pres">
      <dgm:prSet presAssocID="{AC3EB0A8-441D-4F8B-9AFB-691B59310EBC}" presName="ParentText" presStyleLbl="revTx" presStyleIdx="0" presStyleCnt="1" custScaleX="64150" custScaleY="94320" custLinFactNeighborX="29441" custLinFactNeighborY="11279">
        <dgm:presLayoutVars>
          <dgm:chMax val="0"/>
          <dgm:chPref val="0"/>
          <dgm:bulletEnabled val="1"/>
        </dgm:presLayoutVars>
      </dgm:prSet>
      <dgm:spPr/>
      <dgm:t>
        <a:bodyPr/>
        <a:lstStyle/>
        <a:p>
          <a:endParaRPr lang="zh-CN" altLang="en-US"/>
        </a:p>
      </dgm:t>
    </dgm:pt>
    <dgm:pt modelId="{86C0F393-280B-4BEA-9E89-F12097D22195}" type="pres">
      <dgm:prSet presAssocID="{AC3EB0A8-441D-4F8B-9AFB-691B59310EBC}" presName="tlFrame" presStyleLbl="node1" presStyleIdx="0" presStyleCnt="4" custLinFactX="64337" custLinFactNeighborX="100000" custLinFactNeighborY="55598"/>
      <dgm:spPr/>
    </dgm:pt>
    <dgm:pt modelId="{E38E33C2-94AE-4818-82DB-0563DDC0830B}" type="pres">
      <dgm:prSet presAssocID="{AC3EB0A8-441D-4F8B-9AFB-691B59310EBC}" presName="trFrame" presStyleLbl="node1" presStyleIdx="1" presStyleCnt="4" custLinFactNeighborX="45691" custLinFactNeighborY="55598"/>
      <dgm:spPr/>
    </dgm:pt>
    <dgm:pt modelId="{9A3E4A55-D563-41EB-A9F2-729363E56C63}" type="pres">
      <dgm:prSet presAssocID="{AC3EB0A8-441D-4F8B-9AFB-691B59310EBC}" presName="blFrame" presStyleLbl="node1" presStyleIdx="2" presStyleCnt="4" custLinFactX="64337" custLinFactNeighborX="100000" custLinFactNeighborY="157"/>
      <dgm:spPr/>
    </dgm:pt>
    <dgm:pt modelId="{2A108D9C-906B-45D3-AFC7-0BEDA4BA3FA2}" type="pres">
      <dgm:prSet presAssocID="{AC3EB0A8-441D-4F8B-9AFB-691B59310EBC}" presName="brFrame" presStyleLbl="node1" presStyleIdx="3" presStyleCnt="4" custLinFactNeighborX="41415" custLinFactNeighborY="2845"/>
      <dgm:spPr/>
    </dgm:pt>
  </dgm:ptLst>
  <dgm:cxnLst>
    <dgm:cxn modelId="{6161A189-0246-4B4D-BCCA-71220DC439E1}" type="presOf" srcId="{FAA54E1E-7D3A-4589-A83B-8A3E0F105C26}" destId="{08B1A2FE-6403-4B50-B921-44F867A89ED6}" srcOrd="0" destOrd="0" presId="urn:microsoft.com/office/officeart/2009/3/layout/FramedTextPicture"/>
    <dgm:cxn modelId="{EB732177-775B-4A5B-988A-388CA5192DAE}" srcId="{FAA54E1E-7D3A-4589-A83B-8A3E0F105C26}" destId="{AC3EB0A8-441D-4F8B-9AFB-691B59310EBC}" srcOrd="0" destOrd="0" parTransId="{F4F271A7-A204-4EFB-94C7-7160590257FC}" sibTransId="{33E62575-EAB1-4F80-B73B-45D8D08943D2}"/>
    <dgm:cxn modelId="{2193A208-C748-420F-ABAD-569B60F6512C}" type="presOf" srcId="{AC3EB0A8-441D-4F8B-9AFB-691B59310EBC}" destId="{F21A995E-68D4-47F0-9B91-3E2BC8861D52}" srcOrd="0" destOrd="0" presId="urn:microsoft.com/office/officeart/2009/3/layout/FramedTextPicture"/>
    <dgm:cxn modelId="{41CA9EE8-337F-4F31-93A1-1C68574178F6}" type="presParOf" srcId="{08B1A2FE-6403-4B50-B921-44F867A89ED6}" destId="{4BFFCD73-85AA-4E0F-ADC0-E3071261D2C6}" srcOrd="0" destOrd="0" presId="urn:microsoft.com/office/officeart/2009/3/layout/FramedTextPicture"/>
    <dgm:cxn modelId="{B0163905-995D-417D-BA1D-7C8D22EA88E9}" type="presParOf" srcId="{4BFFCD73-85AA-4E0F-ADC0-E3071261D2C6}" destId="{D14C9F29-3A9A-40AD-9F30-F2DB0410F618}" srcOrd="0" destOrd="0" presId="urn:microsoft.com/office/officeart/2009/3/layout/FramedTextPicture"/>
    <dgm:cxn modelId="{7C54A385-1725-451E-B23F-4BF5BB96AB75}" type="presParOf" srcId="{4BFFCD73-85AA-4E0F-ADC0-E3071261D2C6}" destId="{F21A995E-68D4-47F0-9B91-3E2BC8861D52}" srcOrd="1" destOrd="0" presId="urn:microsoft.com/office/officeart/2009/3/layout/FramedTextPicture"/>
    <dgm:cxn modelId="{215278E3-EA2E-49FA-B713-17443BF244C9}" type="presParOf" srcId="{4BFFCD73-85AA-4E0F-ADC0-E3071261D2C6}" destId="{86C0F393-280B-4BEA-9E89-F12097D22195}" srcOrd="2" destOrd="0" presId="urn:microsoft.com/office/officeart/2009/3/layout/FramedTextPicture"/>
    <dgm:cxn modelId="{8925D69F-4BC2-4BB3-B40E-7C92EC54C920}" type="presParOf" srcId="{4BFFCD73-85AA-4E0F-ADC0-E3071261D2C6}" destId="{E38E33C2-94AE-4818-82DB-0563DDC0830B}" srcOrd="3" destOrd="0" presId="urn:microsoft.com/office/officeart/2009/3/layout/FramedTextPicture"/>
    <dgm:cxn modelId="{11EA05C3-ABD0-4F3C-980E-CF5C9C0334A7}" type="presParOf" srcId="{4BFFCD73-85AA-4E0F-ADC0-E3071261D2C6}" destId="{9A3E4A55-D563-41EB-A9F2-729363E56C63}" srcOrd="4" destOrd="0" presId="urn:microsoft.com/office/officeart/2009/3/layout/FramedTextPicture"/>
    <dgm:cxn modelId="{37267685-3EB5-4CC1-8365-F2F465C46DBC}" type="presParOf" srcId="{4BFFCD73-85AA-4E0F-ADC0-E3071261D2C6}" destId="{2A108D9C-906B-45D3-AFC7-0BEDA4BA3FA2}" srcOrd="5" destOrd="0" presId="urn:microsoft.com/office/officeart/2009/3/layout/FramedText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4B7DD-1B87-4E9E-90B5-57DF35A82D09}">
      <dsp:nvSpPr>
        <dsp:cNvPr id="0" name=""/>
        <dsp:cNvSpPr/>
      </dsp:nvSpPr>
      <dsp:spPr>
        <a:xfrm>
          <a:off x="44432" y="109320"/>
          <a:ext cx="2657095" cy="241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444500">
            <a:lnSpc>
              <a:spcPct val="90000"/>
            </a:lnSpc>
            <a:spcBef>
              <a:spcPct val="0"/>
            </a:spcBef>
            <a:spcAft>
              <a:spcPct val="35000"/>
            </a:spcAft>
          </a:pPr>
          <a:endParaRPr lang="zh-CN" altLang="en-US" sz="1000" kern="1200"/>
        </a:p>
      </dsp:txBody>
      <dsp:txXfrm>
        <a:off x="44432" y="109320"/>
        <a:ext cx="2657095" cy="241554"/>
      </dsp:txXfrm>
    </dsp:sp>
    <dsp:sp modelId="{0BFF05FE-63AE-4692-9171-CC192DF07C9D}">
      <dsp:nvSpPr>
        <dsp:cNvPr id="0" name=""/>
        <dsp:cNvSpPr/>
      </dsp:nvSpPr>
      <dsp:spPr>
        <a:xfrm>
          <a:off x="44432"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0BBD139-0230-4E6E-A391-949EA1E59BB7}">
      <dsp:nvSpPr>
        <dsp:cNvPr id="0" name=""/>
        <dsp:cNvSpPr/>
      </dsp:nvSpPr>
      <dsp:spPr>
        <a:xfrm>
          <a:off x="417902"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6860DF-64AE-4079-8E73-47F014BC27CE}">
      <dsp:nvSpPr>
        <dsp:cNvPr id="0" name=""/>
        <dsp:cNvSpPr/>
      </dsp:nvSpPr>
      <dsp:spPr>
        <a:xfrm>
          <a:off x="791666"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BB51D6-AF4A-48F9-8D01-DB36E87BF16A}">
      <dsp:nvSpPr>
        <dsp:cNvPr id="0" name=""/>
        <dsp:cNvSpPr/>
      </dsp:nvSpPr>
      <dsp:spPr>
        <a:xfrm>
          <a:off x="1165136"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C93856-0598-4960-AE92-BF73B63DCB9A}">
      <dsp:nvSpPr>
        <dsp:cNvPr id="0" name=""/>
        <dsp:cNvSpPr/>
      </dsp:nvSpPr>
      <dsp:spPr>
        <a:xfrm>
          <a:off x="1538900"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3AA56D-A37C-41F4-925A-3253E411BFF5}">
      <dsp:nvSpPr>
        <dsp:cNvPr id="0" name=""/>
        <dsp:cNvSpPr/>
      </dsp:nvSpPr>
      <dsp:spPr>
        <a:xfrm>
          <a:off x="1912370"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2A9B3C-5D35-4E89-90A1-1DE523D998CB}">
      <dsp:nvSpPr>
        <dsp:cNvPr id="0" name=""/>
        <dsp:cNvSpPr/>
      </dsp:nvSpPr>
      <dsp:spPr>
        <a:xfrm>
          <a:off x="2286135" y="350874"/>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896C86-94AB-4A66-8DA5-A1B0A229242E}">
      <dsp:nvSpPr>
        <dsp:cNvPr id="0" name=""/>
        <dsp:cNvSpPr/>
      </dsp:nvSpPr>
      <dsp:spPr>
        <a:xfrm>
          <a:off x="44432" y="400080"/>
          <a:ext cx="2691637" cy="393643"/>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l" defTabSz="844550">
            <a:lnSpc>
              <a:spcPct val="90000"/>
            </a:lnSpc>
            <a:spcBef>
              <a:spcPct val="0"/>
            </a:spcBef>
            <a:spcAft>
              <a:spcPct val="35000"/>
            </a:spcAft>
          </a:pPr>
          <a:r>
            <a:rPr lang="zh-CN" altLang="en-US" sz="1900" kern="1200" dirty="0" smtClean="0"/>
            <a:t>张雪丹</a:t>
          </a:r>
          <a:endParaRPr lang="zh-CN" altLang="en-US" sz="1900" kern="1200" dirty="0"/>
        </a:p>
      </dsp:txBody>
      <dsp:txXfrm>
        <a:off x="44432" y="400080"/>
        <a:ext cx="2691637" cy="393643"/>
      </dsp:txXfrm>
    </dsp:sp>
    <dsp:sp modelId="{3E2A12BA-8E61-4329-BD4A-FCF03F6B5FC3}">
      <dsp:nvSpPr>
        <dsp:cNvPr id="0" name=""/>
        <dsp:cNvSpPr/>
      </dsp:nvSpPr>
      <dsp:spPr>
        <a:xfrm>
          <a:off x="44432" y="893335"/>
          <a:ext cx="2657095" cy="241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444500">
            <a:lnSpc>
              <a:spcPct val="90000"/>
            </a:lnSpc>
            <a:spcBef>
              <a:spcPct val="0"/>
            </a:spcBef>
            <a:spcAft>
              <a:spcPct val="35000"/>
            </a:spcAft>
          </a:pPr>
          <a:endParaRPr lang="zh-CN" altLang="en-US" sz="1000" kern="1200"/>
        </a:p>
      </dsp:txBody>
      <dsp:txXfrm>
        <a:off x="44432" y="893335"/>
        <a:ext cx="2657095" cy="241554"/>
      </dsp:txXfrm>
    </dsp:sp>
    <dsp:sp modelId="{57861B6F-4334-438F-AB92-D0AFD755DC82}">
      <dsp:nvSpPr>
        <dsp:cNvPr id="0" name=""/>
        <dsp:cNvSpPr/>
      </dsp:nvSpPr>
      <dsp:spPr>
        <a:xfrm>
          <a:off x="44432"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783170-C34C-4409-A9A1-8E12D5453708}">
      <dsp:nvSpPr>
        <dsp:cNvPr id="0" name=""/>
        <dsp:cNvSpPr/>
      </dsp:nvSpPr>
      <dsp:spPr>
        <a:xfrm>
          <a:off x="417902"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35BCBF-94ED-4E23-9A95-53505D8B62EA}">
      <dsp:nvSpPr>
        <dsp:cNvPr id="0" name=""/>
        <dsp:cNvSpPr/>
      </dsp:nvSpPr>
      <dsp:spPr>
        <a:xfrm>
          <a:off x="791666"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5250B5-3AD4-437B-AAC1-4B4ECF85814C}">
      <dsp:nvSpPr>
        <dsp:cNvPr id="0" name=""/>
        <dsp:cNvSpPr/>
      </dsp:nvSpPr>
      <dsp:spPr>
        <a:xfrm>
          <a:off x="1165136"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C6C12D-BE4C-4516-B5E0-143EFEE6ED83}">
      <dsp:nvSpPr>
        <dsp:cNvPr id="0" name=""/>
        <dsp:cNvSpPr/>
      </dsp:nvSpPr>
      <dsp:spPr>
        <a:xfrm>
          <a:off x="1538900"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12B113-1E46-41D9-BDA7-6DA142B5B4A3}">
      <dsp:nvSpPr>
        <dsp:cNvPr id="0" name=""/>
        <dsp:cNvSpPr/>
      </dsp:nvSpPr>
      <dsp:spPr>
        <a:xfrm>
          <a:off x="1912370"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B6B200-F444-4EDF-B7E6-118CD182AD3B}">
      <dsp:nvSpPr>
        <dsp:cNvPr id="0" name=""/>
        <dsp:cNvSpPr/>
      </dsp:nvSpPr>
      <dsp:spPr>
        <a:xfrm>
          <a:off x="2286135" y="1134889"/>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A2595-0462-4DA2-A0DB-1F91E6B1C4D4}">
      <dsp:nvSpPr>
        <dsp:cNvPr id="0" name=""/>
        <dsp:cNvSpPr/>
      </dsp:nvSpPr>
      <dsp:spPr>
        <a:xfrm>
          <a:off x="44432" y="1184094"/>
          <a:ext cx="2691637" cy="393643"/>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l" defTabSz="844550">
            <a:lnSpc>
              <a:spcPct val="90000"/>
            </a:lnSpc>
            <a:spcBef>
              <a:spcPct val="0"/>
            </a:spcBef>
            <a:spcAft>
              <a:spcPct val="35000"/>
            </a:spcAft>
          </a:pPr>
          <a:r>
            <a:rPr lang="zh-CN" altLang="en-US" sz="1900" kern="1200" dirty="0" smtClean="0"/>
            <a:t>刘畅</a:t>
          </a:r>
          <a:endParaRPr lang="zh-CN" altLang="en-US" sz="1900" kern="1200" dirty="0"/>
        </a:p>
      </dsp:txBody>
      <dsp:txXfrm>
        <a:off x="44432" y="1184094"/>
        <a:ext cx="2691637" cy="393643"/>
      </dsp:txXfrm>
    </dsp:sp>
    <dsp:sp modelId="{AE5062B0-83E1-4467-9F86-6E81975737AB}">
      <dsp:nvSpPr>
        <dsp:cNvPr id="0" name=""/>
        <dsp:cNvSpPr/>
      </dsp:nvSpPr>
      <dsp:spPr>
        <a:xfrm>
          <a:off x="44432" y="1677349"/>
          <a:ext cx="2657095" cy="2415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38100" rIns="38100" bIns="38100" numCol="1" spcCol="1270" anchor="b" anchorCtr="0">
          <a:noAutofit/>
        </a:bodyPr>
        <a:lstStyle/>
        <a:p>
          <a:pPr lvl="0" algn="l" defTabSz="444500">
            <a:lnSpc>
              <a:spcPct val="90000"/>
            </a:lnSpc>
            <a:spcBef>
              <a:spcPct val="0"/>
            </a:spcBef>
            <a:spcAft>
              <a:spcPct val="35000"/>
            </a:spcAft>
          </a:pPr>
          <a:endParaRPr lang="zh-CN" altLang="en-US" sz="1000" kern="1200"/>
        </a:p>
      </dsp:txBody>
      <dsp:txXfrm>
        <a:off x="44432" y="1677349"/>
        <a:ext cx="2657095" cy="241554"/>
      </dsp:txXfrm>
    </dsp:sp>
    <dsp:sp modelId="{1C34DB0E-BE01-4E26-B531-F110988D95B2}">
      <dsp:nvSpPr>
        <dsp:cNvPr id="0" name=""/>
        <dsp:cNvSpPr/>
      </dsp:nvSpPr>
      <dsp:spPr>
        <a:xfrm>
          <a:off x="44432"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BD76E2-0C09-471A-9774-C243E111EB3F}">
      <dsp:nvSpPr>
        <dsp:cNvPr id="0" name=""/>
        <dsp:cNvSpPr/>
      </dsp:nvSpPr>
      <dsp:spPr>
        <a:xfrm>
          <a:off x="417902"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51B189-7ED4-4307-9E86-2DC8D4262F50}">
      <dsp:nvSpPr>
        <dsp:cNvPr id="0" name=""/>
        <dsp:cNvSpPr/>
      </dsp:nvSpPr>
      <dsp:spPr>
        <a:xfrm>
          <a:off x="791666"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864DF3-06D8-4821-AD52-9F8501D064C4}">
      <dsp:nvSpPr>
        <dsp:cNvPr id="0" name=""/>
        <dsp:cNvSpPr/>
      </dsp:nvSpPr>
      <dsp:spPr>
        <a:xfrm>
          <a:off x="1165136"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0722E8-4544-478A-8719-95115567D276}">
      <dsp:nvSpPr>
        <dsp:cNvPr id="0" name=""/>
        <dsp:cNvSpPr/>
      </dsp:nvSpPr>
      <dsp:spPr>
        <a:xfrm>
          <a:off x="1538900"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2041C6-D0C1-4424-B52B-1EC223295658}">
      <dsp:nvSpPr>
        <dsp:cNvPr id="0" name=""/>
        <dsp:cNvSpPr/>
      </dsp:nvSpPr>
      <dsp:spPr>
        <a:xfrm>
          <a:off x="1912370"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6DC5A3-E09E-4929-8C9D-AE25F004B495}">
      <dsp:nvSpPr>
        <dsp:cNvPr id="0" name=""/>
        <dsp:cNvSpPr/>
      </dsp:nvSpPr>
      <dsp:spPr>
        <a:xfrm>
          <a:off x="2286135" y="1918903"/>
          <a:ext cx="621760" cy="492054"/>
        </a:xfrm>
        <a:prstGeom prst="chevron">
          <a:avLst>
            <a:gd name="adj" fmla="val 7061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8C6723-0F70-42EA-8423-342E616094EA}">
      <dsp:nvSpPr>
        <dsp:cNvPr id="0" name=""/>
        <dsp:cNvSpPr/>
      </dsp:nvSpPr>
      <dsp:spPr>
        <a:xfrm>
          <a:off x="44432" y="1968109"/>
          <a:ext cx="2691637" cy="393643"/>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l" defTabSz="844550">
            <a:lnSpc>
              <a:spcPct val="90000"/>
            </a:lnSpc>
            <a:spcBef>
              <a:spcPct val="0"/>
            </a:spcBef>
            <a:spcAft>
              <a:spcPct val="35000"/>
            </a:spcAft>
          </a:pPr>
          <a:r>
            <a:rPr lang="zh-CN" altLang="en-US" sz="1900" kern="1200" dirty="0" smtClean="0"/>
            <a:t>辛馨</a:t>
          </a:r>
          <a:endParaRPr lang="zh-CN" altLang="en-US" sz="1900" kern="1200" dirty="0"/>
        </a:p>
      </dsp:txBody>
      <dsp:txXfrm>
        <a:off x="44432" y="1968109"/>
        <a:ext cx="2691637" cy="39364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C9F29-3A9A-40AD-9F30-F2DB0410F618}">
      <dsp:nvSpPr>
        <dsp:cNvPr id="0" name=""/>
        <dsp:cNvSpPr/>
      </dsp:nvSpPr>
      <dsp:spPr>
        <a:xfrm>
          <a:off x="0" y="15774"/>
          <a:ext cx="6737028" cy="4229032"/>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1A995E-68D4-47F0-9B91-3E2BC8861D52}">
      <dsp:nvSpPr>
        <dsp:cNvPr id="0" name=""/>
        <dsp:cNvSpPr/>
      </dsp:nvSpPr>
      <dsp:spPr>
        <a:xfrm>
          <a:off x="6660221" y="3328145"/>
          <a:ext cx="2209941" cy="200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zh-CN" altLang="en-US" sz="2400" kern="1200" dirty="0" smtClean="0"/>
            <a:t> 出风槽的风速为：</a:t>
          </a:r>
          <a:r>
            <a:rPr lang="en-US" altLang="en-US" sz="2400" kern="1200" dirty="0" smtClean="0"/>
            <a:t>0.5</a:t>
          </a:r>
          <a:r>
            <a:rPr lang="zh-CN" altLang="en-US" sz="2400" kern="1200" dirty="0" smtClean="0"/>
            <a:t>，温度为：</a:t>
          </a:r>
          <a:r>
            <a:rPr lang="en-US" altLang="en-US" sz="2400" kern="1200" dirty="0" smtClean="0"/>
            <a:t>11°C</a:t>
          </a:r>
          <a:r>
            <a:rPr lang="zh-CN" altLang="en-US" sz="2400" kern="1200" dirty="0" smtClean="0"/>
            <a:t>。此时机房内的最高温度为</a:t>
          </a:r>
          <a:r>
            <a:rPr lang="en-US" altLang="en-US" sz="2400" kern="1200" dirty="0" smtClean="0"/>
            <a:t>35°C</a:t>
          </a:r>
          <a:endParaRPr lang="zh-CN" altLang="en-US" sz="2400" kern="1200" dirty="0"/>
        </a:p>
      </dsp:txBody>
      <dsp:txXfrm>
        <a:off x="6660221" y="3328145"/>
        <a:ext cx="2209941" cy="2007026"/>
      </dsp:txXfrm>
    </dsp:sp>
    <dsp:sp modelId="{86C0F393-280B-4BEA-9E89-F12097D22195}">
      <dsp:nvSpPr>
        <dsp:cNvPr id="0" name=""/>
        <dsp:cNvSpPr/>
      </dsp:nvSpPr>
      <dsp:spPr>
        <a:xfrm>
          <a:off x="6084167" y="3184127"/>
          <a:ext cx="827345" cy="827559"/>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8E33C2-94AE-4818-82DB-0563DDC0830B}">
      <dsp:nvSpPr>
        <dsp:cNvPr id="0" name=""/>
        <dsp:cNvSpPr/>
      </dsp:nvSpPr>
      <dsp:spPr>
        <a:xfrm rot="5400000">
          <a:off x="8351922" y="3184234"/>
          <a:ext cx="827559" cy="82734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3E4A55-D563-41EB-A9F2-729363E56C63}">
      <dsp:nvSpPr>
        <dsp:cNvPr id="0" name=""/>
        <dsp:cNvSpPr/>
      </dsp:nvSpPr>
      <dsp:spPr>
        <a:xfrm rot="16200000">
          <a:off x="6084060" y="4633548"/>
          <a:ext cx="827559" cy="82734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108D9C-906B-45D3-AFC7-0BEDA4BA3FA2}">
      <dsp:nvSpPr>
        <dsp:cNvPr id="0" name=""/>
        <dsp:cNvSpPr/>
      </dsp:nvSpPr>
      <dsp:spPr>
        <a:xfrm rot="10800000">
          <a:off x="8316652" y="4655686"/>
          <a:ext cx="827345" cy="827559"/>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56947B-D085-49C1-8739-04FF4EE635D4}">
      <dsp:nvSpPr>
        <dsp:cNvPr id="0" name=""/>
        <dsp:cNvSpPr/>
      </dsp:nvSpPr>
      <dsp:spPr>
        <a:xfrm>
          <a:off x="0" y="33"/>
          <a:ext cx="8856984" cy="13762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1.</a:t>
          </a:r>
          <a:r>
            <a:rPr lang="zh-CN" sz="2000" kern="1200" dirty="0" smtClean="0"/>
            <a:t>对于问题三，考虑各个不同的空调对机房温度的影响并非线性的，因此要想研究分配功率之后的影响下机房的温度问题，必须要重新回到第</a:t>
          </a:r>
          <a:r>
            <a:rPr lang="en-US" sz="2000" kern="1200" dirty="0" smtClean="0"/>
            <a:t>2</a:t>
          </a:r>
          <a:r>
            <a:rPr lang="zh-CN" sz="2000" kern="1200" dirty="0" smtClean="0"/>
            <a:t>问中，从数学上说是通过设定方程组中的参数或者边值条件参数来重新计算温度的分布，最终将机房的温度表示成这些参数的函数关系，然后利用优化模型求解 。</a:t>
          </a:r>
          <a:endParaRPr lang="zh-CN" sz="2000" kern="1200" dirty="0"/>
        </a:p>
      </dsp:txBody>
      <dsp:txXfrm>
        <a:off x="67181" y="67214"/>
        <a:ext cx="8722622" cy="1241850"/>
      </dsp:txXfrm>
    </dsp:sp>
    <dsp:sp modelId="{29BC2ACB-1F1F-4080-A54B-8DDAF44A95B0}">
      <dsp:nvSpPr>
        <dsp:cNvPr id="0" name=""/>
        <dsp:cNvSpPr/>
      </dsp:nvSpPr>
      <dsp:spPr>
        <a:xfrm>
          <a:off x="0" y="1389479"/>
          <a:ext cx="8856984" cy="13762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t>2.</a:t>
          </a:r>
          <a:r>
            <a:rPr lang="zh-CN" sz="2000" kern="1200" smtClean="0"/>
            <a:t>由于专业画图能力有限，对机房的送风口和回风口进行了模型简化，因此数据会有一定的偏差。</a:t>
          </a:r>
          <a:endParaRPr lang="zh-CN" sz="2000" kern="1200"/>
        </a:p>
      </dsp:txBody>
      <dsp:txXfrm>
        <a:off x="67181" y="1456660"/>
        <a:ext cx="8722622" cy="1241850"/>
      </dsp:txXfrm>
    </dsp:sp>
    <dsp:sp modelId="{D7849056-4C32-401E-BDE2-4D37618F2E82}">
      <dsp:nvSpPr>
        <dsp:cNvPr id="0" name=""/>
        <dsp:cNvSpPr/>
      </dsp:nvSpPr>
      <dsp:spPr>
        <a:xfrm>
          <a:off x="0" y="2778924"/>
          <a:ext cx="8856984" cy="13762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3.</a:t>
          </a:r>
          <a:r>
            <a:rPr lang="zh-CN" sz="2000" kern="1200" dirty="0" smtClean="0"/>
            <a:t>以后的研究中，可在一定范围内移动风口的位置</a:t>
          </a:r>
          <a:r>
            <a:rPr lang="en-US" sz="2000" kern="1200" dirty="0" smtClean="0"/>
            <a:t>,</a:t>
          </a:r>
          <a:r>
            <a:rPr lang="zh-CN" sz="2000" kern="1200" dirty="0" smtClean="0"/>
            <a:t>调节风口的大小以获得合适的送风口温度。 </a:t>
          </a:r>
          <a:endParaRPr lang="zh-CN" sz="2000" kern="1200" dirty="0"/>
        </a:p>
      </dsp:txBody>
      <dsp:txXfrm>
        <a:off x="67181" y="2846105"/>
        <a:ext cx="8722622" cy="1241850"/>
      </dsp:txXfrm>
    </dsp:sp>
    <dsp:sp modelId="{2FA143B5-C6F7-442C-90A4-1FD91C7975D7}">
      <dsp:nvSpPr>
        <dsp:cNvPr id="0" name=""/>
        <dsp:cNvSpPr/>
      </dsp:nvSpPr>
      <dsp:spPr>
        <a:xfrm>
          <a:off x="0" y="4168369"/>
          <a:ext cx="8856984" cy="137621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smtClean="0"/>
            <a:t>4.</a:t>
          </a:r>
          <a:r>
            <a:rPr lang="zh-CN" sz="2000" kern="1200" smtClean="0"/>
            <a:t>在有足够平均冷却能力</a:t>
          </a:r>
          <a:r>
            <a:rPr lang="en-US" sz="2000" kern="1200" smtClean="0"/>
            <a:t>, </a:t>
          </a:r>
          <a:r>
            <a:rPr lang="zh-CN" sz="2000" kern="1200" smtClean="0"/>
            <a:t>但却存在高热密度机柜造成热点的场合</a:t>
          </a:r>
          <a:r>
            <a:rPr lang="en-US" sz="2000" kern="1200" smtClean="0"/>
            <a:t>, </a:t>
          </a:r>
          <a:r>
            <a:rPr lang="zh-CN" sz="2000" kern="1200" smtClean="0"/>
            <a:t>可通过采用有风扇辅助的设备改进机柜内的冷却负荷。 </a:t>
          </a:r>
          <a:endParaRPr lang="zh-CN" sz="2000" kern="1200"/>
        </a:p>
      </dsp:txBody>
      <dsp:txXfrm>
        <a:off x="67181" y="4235550"/>
        <a:ext cx="8722622" cy="12418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E034D-13EC-4F2E-8415-950237A98E95}">
      <dsp:nvSpPr>
        <dsp:cNvPr id="0" name=""/>
        <dsp:cNvSpPr/>
      </dsp:nvSpPr>
      <dsp:spPr>
        <a:xfrm>
          <a:off x="0" y="289263"/>
          <a:ext cx="5112568" cy="2165223"/>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en-US" altLang="en-US" sz="4800" b="1" kern="1200" dirty="0" smtClean="0">
              <a:solidFill>
                <a:schemeClr val="tx1"/>
              </a:solidFill>
            </a:rPr>
            <a:t>3D</a:t>
          </a:r>
          <a:r>
            <a:rPr lang="zh-CN" altLang="en-US" sz="4800" b="1" kern="1200" dirty="0" smtClean="0">
              <a:solidFill>
                <a:schemeClr val="tx1"/>
              </a:solidFill>
            </a:rPr>
            <a:t>仿真机房建模</a:t>
          </a:r>
          <a:endParaRPr lang="zh-CN" altLang="en-US" sz="4800" b="1" kern="1200" dirty="0">
            <a:solidFill>
              <a:schemeClr val="tx1"/>
            </a:solidFill>
          </a:endParaRPr>
        </a:p>
      </dsp:txBody>
      <dsp:txXfrm>
        <a:off x="0" y="289263"/>
        <a:ext cx="5112568" cy="216522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758966-3497-4304-857A-38D214E8CBD8}">
      <dsp:nvSpPr>
        <dsp:cNvPr id="0" name=""/>
        <dsp:cNvSpPr/>
      </dsp:nvSpPr>
      <dsp:spPr>
        <a:xfrm rot="5400000">
          <a:off x="-289148" y="289167"/>
          <a:ext cx="1927655" cy="134935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zh-CN" altLang="en-US" sz="1500" kern="1200" dirty="0" smtClean="0"/>
            <a:t>已知条件</a:t>
          </a:r>
          <a:endParaRPr lang="zh-CN" sz="1500" kern="1200" dirty="0"/>
        </a:p>
      </dsp:txBody>
      <dsp:txXfrm rot="-5400000">
        <a:off x="1" y="674697"/>
        <a:ext cx="1349358" cy="578297"/>
      </dsp:txXfrm>
    </dsp:sp>
    <dsp:sp modelId="{B1F2FA22-DC39-4DC0-A05C-9CB81E18B342}">
      <dsp:nvSpPr>
        <dsp:cNvPr id="0" name=""/>
        <dsp:cNvSpPr/>
      </dsp:nvSpPr>
      <dsp:spPr>
        <a:xfrm rot="5400000">
          <a:off x="3180539" y="-1831161"/>
          <a:ext cx="1252976" cy="491533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zh-CN" altLang="en-US" sz="2200" kern="1200" dirty="0" smtClean="0"/>
            <a:t>机房构造</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机柜型号</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送风方式</a:t>
          </a:r>
          <a:endParaRPr lang="zh-CN" altLang="en-US" sz="2200" kern="1200" dirty="0"/>
        </a:p>
      </dsp:txBody>
      <dsp:txXfrm rot="-5400000">
        <a:off x="1349359" y="61184"/>
        <a:ext cx="4854172" cy="1130646"/>
      </dsp:txXfrm>
    </dsp:sp>
    <dsp:sp modelId="{2EA53935-BFAF-426F-8B52-EF7EF385CE17}">
      <dsp:nvSpPr>
        <dsp:cNvPr id="0" name=""/>
        <dsp:cNvSpPr/>
      </dsp:nvSpPr>
      <dsp:spPr>
        <a:xfrm rot="5400000">
          <a:off x="-289148" y="2025620"/>
          <a:ext cx="1927655" cy="134935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zh-CN" altLang="en-US" sz="1500" kern="1200" dirty="0" smtClean="0"/>
            <a:t>建模目的</a:t>
          </a:r>
          <a:endParaRPr lang="zh-CN" sz="1500" kern="1200" dirty="0"/>
        </a:p>
      </dsp:txBody>
      <dsp:txXfrm rot="-5400000">
        <a:off x="1" y="2411150"/>
        <a:ext cx="1349358" cy="578297"/>
      </dsp:txXfrm>
    </dsp:sp>
    <dsp:sp modelId="{702AD33A-1A5A-4C51-A11E-ADEE5C43AEB8}">
      <dsp:nvSpPr>
        <dsp:cNvPr id="0" name=""/>
        <dsp:cNvSpPr/>
      </dsp:nvSpPr>
      <dsp:spPr>
        <a:xfrm rot="5400000">
          <a:off x="3180539" y="-94708"/>
          <a:ext cx="1252976" cy="491533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zh-CN" altLang="en-US" sz="2200" kern="1200" dirty="0" smtClean="0"/>
            <a:t>利用服务器和环境温度的数据，得出机房的热循环过程，从而合理地给服务器分配工作任务。</a:t>
          </a:r>
          <a:endParaRPr lang="zh-CN" altLang="en-US" sz="2200" kern="1200" dirty="0"/>
        </a:p>
      </dsp:txBody>
      <dsp:txXfrm rot="-5400000">
        <a:off x="1349359" y="1797637"/>
        <a:ext cx="4854172" cy="1130646"/>
      </dsp:txXfrm>
    </dsp:sp>
    <dsp:sp modelId="{3576677D-E98C-443A-8DF0-0188D380E949}">
      <dsp:nvSpPr>
        <dsp:cNvPr id="0" name=""/>
        <dsp:cNvSpPr/>
      </dsp:nvSpPr>
      <dsp:spPr>
        <a:xfrm rot="5400000">
          <a:off x="-289148" y="3762073"/>
          <a:ext cx="1927655" cy="1349358"/>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zh-CN" altLang="en-US" sz="1500" kern="1200" dirty="0" smtClean="0"/>
            <a:t>绿色机</a:t>
          </a:r>
          <a:endParaRPr lang="en-US" altLang="zh-CN" sz="1500" kern="1200" dirty="0" smtClean="0"/>
        </a:p>
        <a:p>
          <a:pPr lvl="0" algn="ctr" defTabSz="666750" rtl="0">
            <a:lnSpc>
              <a:spcPct val="90000"/>
            </a:lnSpc>
            <a:spcBef>
              <a:spcPct val="0"/>
            </a:spcBef>
            <a:spcAft>
              <a:spcPct val="35000"/>
            </a:spcAft>
          </a:pPr>
          <a:r>
            <a:rPr lang="zh-CN" altLang="en-US" sz="1500" kern="1200" dirty="0" smtClean="0"/>
            <a:t>房意义</a:t>
          </a:r>
          <a:endParaRPr lang="zh-CN" sz="1500" kern="1200" dirty="0"/>
        </a:p>
      </dsp:txBody>
      <dsp:txXfrm rot="-5400000">
        <a:off x="1" y="4147603"/>
        <a:ext cx="1349358" cy="578297"/>
      </dsp:txXfrm>
    </dsp:sp>
    <dsp:sp modelId="{6D69C8A4-EFA2-4915-B30A-D88457023B3C}">
      <dsp:nvSpPr>
        <dsp:cNvPr id="0" name=""/>
        <dsp:cNvSpPr/>
      </dsp:nvSpPr>
      <dsp:spPr>
        <a:xfrm rot="5400000">
          <a:off x="3180539" y="1641745"/>
          <a:ext cx="1252976" cy="4915337"/>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a:lnSpc>
              <a:spcPct val="90000"/>
            </a:lnSpc>
            <a:spcBef>
              <a:spcPct val="0"/>
            </a:spcBef>
            <a:spcAft>
              <a:spcPct val="15000"/>
            </a:spcAft>
            <a:buChar char="••"/>
          </a:pPr>
          <a:r>
            <a:rPr lang="zh-CN" altLang="en-US" sz="2200" kern="1200" dirty="0" smtClean="0"/>
            <a:t>保证机房内设备的健康运行</a:t>
          </a:r>
          <a:endParaRPr lang="zh-CN" altLang="en-US" sz="2200" kern="1200" dirty="0"/>
        </a:p>
        <a:p>
          <a:pPr marL="228600" lvl="1" indent="-228600" algn="l" defTabSz="977900">
            <a:lnSpc>
              <a:spcPct val="90000"/>
            </a:lnSpc>
            <a:spcBef>
              <a:spcPct val="0"/>
            </a:spcBef>
            <a:spcAft>
              <a:spcPct val="15000"/>
            </a:spcAft>
            <a:buChar char="••"/>
          </a:pPr>
          <a:r>
            <a:rPr lang="zh-CN" altLang="en-US" sz="2200" kern="1200" dirty="0" smtClean="0"/>
            <a:t>节约能源，降低费用</a:t>
          </a:r>
          <a:endParaRPr lang="zh-CN" altLang="en-US" sz="2200" kern="1200" dirty="0"/>
        </a:p>
      </dsp:txBody>
      <dsp:txXfrm rot="-5400000">
        <a:off x="1349359" y="3534091"/>
        <a:ext cx="4854172" cy="11306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CA18E-C202-4D18-BAED-287BC0EE2A7E}">
      <dsp:nvSpPr>
        <dsp:cNvPr id="0" name=""/>
        <dsp:cNvSpPr/>
      </dsp:nvSpPr>
      <dsp:spPr>
        <a:xfrm>
          <a:off x="0" y="431162"/>
          <a:ext cx="8229600" cy="1198106"/>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0199" numCol="1" spcCol="1270" anchor="ctr" anchorCtr="0">
          <a:noAutofit/>
        </a:bodyPr>
        <a:lstStyle/>
        <a:p>
          <a:pPr lvl="0" algn="l" defTabSz="1022350">
            <a:lnSpc>
              <a:spcPct val="90000"/>
            </a:lnSpc>
            <a:spcBef>
              <a:spcPct val="0"/>
            </a:spcBef>
            <a:spcAft>
              <a:spcPct val="35000"/>
            </a:spcAft>
          </a:pPr>
          <a:r>
            <a:rPr lang="en-US" altLang="zh-CN" sz="2300" kern="1200" dirty="0" smtClean="0"/>
            <a:t>Step1</a:t>
          </a:r>
          <a:endParaRPr lang="zh-CN" altLang="en-US" sz="2300" kern="1200" dirty="0"/>
        </a:p>
      </dsp:txBody>
      <dsp:txXfrm>
        <a:off x="0" y="730689"/>
        <a:ext cx="7930074" cy="599053"/>
      </dsp:txXfrm>
    </dsp:sp>
    <dsp:sp modelId="{30F1BD5A-3574-434E-A3DC-A3AA96ECE884}">
      <dsp:nvSpPr>
        <dsp:cNvPr id="0" name=""/>
        <dsp:cNvSpPr/>
      </dsp:nvSpPr>
      <dsp:spPr>
        <a:xfrm>
          <a:off x="0" y="1357029"/>
          <a:ext cx="1896922" cy="2216135"/>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zh-CN" altLang="en-US" sz="2200" kern="1200" dirty="0" smtClean="0"/>
            <a:t>先通过实际问题的小样本数据来研究分布图，给出函数关系的大体轮廓</a:t>
          </a:r>
          <a:endParaRPr lang="zh-CN" altLang="en-US" sz="2200" kern="1200" dirty="0"/>
        </a:p>
      </dsp:txBody>
      <dsp:txXfrm>
        <a:off x="0" y="1357029"/>
        <a:ext cx="1896922" cy="2216135"/>
      </dsp:txXfrm>
    </dsp:sp>
    <dsp:sp modelId="{7178824E-5A5E-4CAE-9DAF-37816F93F47A}">
      <dsp:nvSpPr>
        <dsp:cNvPr id="0" name=""/>
        <dsp:cNvSpPr/>
      </dsp:nvSpPr>
      <dsp:spPr>
        <a:xfrm>
          <a:off x="1896922" y="830389"/>
          <a:ext cx="6332677" cy="1198106"/>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0199" numCol="1" spcCol="1270" anchor="ctr" anchorCtr="0">
          <a:noAutofit/>
        </a:bodyPr>
        <a:lstStyle/>
        <a:p>
          <a:pPr lvl="0" algn="l" defTabSz="1022350">
            <a:lnSpc>
              <a:spcPct val="90000"/>
            </a:lnSpc>
            <a:spcBef>
              <a:spcPct val="0"/>
            </a:spcBef>
            <a:spcAft>
              <a:spcPct val="35000"/>
            </a:spcAft>
          </a:pPr>
          <a:r>
            <a:rPr lang="en-US" altLang="en-US" sz="2300" kern="1200" dirty="0" smtClean="0"/>
            <a:t>Step2</a:t>
          </a:r>
          <a:endParaRPr lang="zh-CN" altLang="en-US" sz="2300" kern="1200" dirty="0"/>
        </a:p>
      </dsp:txBody>
      <dsp:txXfrm>
        <a:off x="1896922" y="1129916"/>
        <a:ext cx="6033151" cy="599053"/>
      </dsp:txXfrm>
    </dsp:sp>
    <dsp:sp modelId="{7DCC27AA-37CC-4B3E-A28F-4F44DFBC1FCC}">
      <dsp:nvSpPr>
        <dsp:cNvPr id="0" name=""/>
        <dsp:cNvSpPr/>
      </dsp:nvSpPr>
      <dsp:spPr>
        <a:xfrm>
          <a:off x="1896922" y="1756256"/>
          <a:ext cx="1896922" cy="2159648"/>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zh-CN" altLang="en-US" sz="2200" kern="1200" dirty="0" smtClean="0"/>
            <a:t>以小样本数据所研究的分布图给出的函数关系轮廓为基础，从机理上进行建模</a:t>
          </a:r>
          <a:endParaRPr lang="zh-CN" altLang="en-US" sz="2200" kern="1200" dirty="0"/>
        </a:p>
      </dsp:txBody>
      <dsp:txXfrm>
        <a:off x="1896922" y="1756256"/>
        <a:ext cx="1896922" cy="2159648"/>
      </dsp:txXfrm>
    </dsp:sp>
    <dsp:sp modelId="{8CC14756-03E8-49DA-B0CC-A1AAC7F06880}">
      <dsp:nvSpPr>
        <dsp:cNvPr id="0" name=""/>
        <dsp:cNvSpPr/>
      </dsp:nvSpPr>
      <dsp:spPr>
        <a:xfrm>
          <a:off x="3793845" y="1229616"/>
          <a:ext cx="4435754" cy="1198106"/>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0199" numCol="1" spcCol="1270" anchor="ctr" anchorCtr="0">
          <a:noAutofit/>
        </a:bodyPr>
        <a:lstStyle/>
        <a:p>
          <a:pPr lvl="0" algn="l" defTabSz="1022350">
            <a:lnSpc>
              <a:spcPct val="90000"/>
            </a:lnSpc>
            <a:spcBef>
              <a:spcPct val="0"/>
            </a:spcBef>
            <a:spcAft>
              <a:spcPct val="35000"/>
            </a:spcAft>
          </a:pPr>
          <a:r>
            <a:rPr lang="en-US" altLang="en-US" sz="2300" kern="1200" dirty="0" smtClean="0"/>
            <a:t>Step3</a:t>
          </a:r>
          <a:endParaRPr lang="zh-CN" altLang="en-US" sz="2300" kern="1200" dirty="0"/>
        </a:p>
      </dsp:txBody>
      <dsp:txXfrm>
        <a:off x="3793845" y="1529143"/>
        <a:ext cx="4136228" cy="599053"/>
      </dsp:txXfrm>
    </dsp:sp>
    <dsp:sp modelId="{7F8742F6-500C-4E8D-B7E5-FFE5875D4D0E}">
      <dsp:nvSpPr>
        <dsp:cNvPr id="0" name=""/>
        <dsp:cNvSpPr/>
      </dsp:nvSpPr>
      <dsp:spPr>
        <a:xfrm>
          <a:off x="3793845" y="2155483"/>
          <a:ext cx="1896922" cy="2174088"/>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zh-CN" altLang="en-US" sz="2200" kern="1200" dirty="0" smtClean="0"/>
            <a:t>与测试案例进行比较，即机理建模之后的模型检验</a:t>
          </a:r>
          <a:endParaRPr lang="zh-CN" altLang="en-US" sz="2200" kern="1200" dirty="0"/>
        </a:p>
      </dsp:txBody>
      <dsp:txXfrm>
        <a:off x="3793845" y="2155483"/>
        <a:ext cx="1896922" cy="2174088"/>
      </dsp:txXfrm>
    </dsp:sp>
    <dsp:sp modelId="{E39C010A-8363-4554-B789-70C16FCBC929}">
      <dsp:nvSpPr>
        <dsp:cNvPr id="0" name=""/>
        <dsp:cNvSpPr/>
      </dsp:nvSpPr>
      <dsp:spPr>
        <a:xfrm>
          <a:off x="5690768" y="1628843"/>
          <a:ext cx="2538831" cy="1198106"/>
        </a:xfrm>
        <a:prstGeom prst="rightArrow">
          <a:avLst>
            <a:gd name="adj1" fmla="val 50000"/>
            <a:gd name="adj2"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0199" numCol="1" spcCol="1270" anchor="ctr" anchorCtr="0">
          <a:noAutofit/>
        </a:bodyPr>
        <a:lstStyle/>
        <a:p>
          <a:pPr lvl="0" algn="l" defTabSz="1022350">
            <a:lnSpc>
              <a:spcPct val="90000"/>
            </a:lnSpc>
            <a:spcBef>
              <a:spcPct val="0"/>
            </a:spcBef>
            <a:spcAft>
              <a:spcPct val="35000"/>
            </a:spcAft>
          </a:pPr>
          <a:r>
            <a:rPr lang="en-US" altLang="zh-CN" sz="2300" kern="1200" dirty="0" smtClean="0"/>
            <a:t>Step4</a:t>
          </a:r>
          <a:endParaRPr lang="zh-CN" altLang="en-US" sz="2300" kern="1200" dirty="0"/>
        </a:p>
      </dsp:txBody>
      <dsp:txXfrm>
        <a:off x="5690768" y="1928370"/>
        <a:ext cx="2239305" cy="599053"/>
      </dsp:txXfrm>
    </dsp:sp>
    <dsp:sp modelId="{65CF5C0C-CB05-445C-993D-9061789F5DEF}">
      <dsp:nvSpPr>
        <dsp:cNvPr id="0" name=""/>
        <dsp:cNvSpPr/>
      </dsp:nvSpPr>
      <dsp:spPr>
        <a:xfrm>
          <a:off x="5690768" y="2554710"/>
          <a:ext cx="1914204" cy="2199571"/>
        </a:xfrm>
        <a:prstGeom prst="rect">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zh-CN" altLang="en-US" sz="2200" kern="1200" dirty="0" smtClean="0"/>
            <a:t>数学模型的应用，主要是用模型做一些科学预测</a:t>
          </a:r>
          <a:endParaRPr lang="zh-CN" altLang="en-US" sz="2200" kern="1200" dirty="0"/>
        </a:p>
      </dsp:txBody>
      <dsp:txXfrm>
        <a:off x="5690768" y="2554710"/>
        <a:ext cx="1914204" cy="21995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7437DF-4731-4BAC-9071-6691BEF3ED1F}">
      <dsp:nvSpPr>
        <dsp:cNvPr id="0" name=""/>
        <dsp:cNvSpPr/>
      </dsp:nvSpPr>
      <dsp:spPr>
        <a:xfrm>
          <a:off x="0" y="0"/>
          <a:ext cx="6583680" cy="11407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t>问题一 为了找出最高温度的位置范围，利用</a:t>
          </a:r>
          <a:r>
            <a:rPr lang="en-US" altLang="zh-CN" sz="1700" kern="1200" dirty="0" err="1" smtClean="0"/>
            <a:t>matlab</a:t>
          </a:r>
          <a:r>
            <a:rPr lang="zh-CN" altLang="en-US" sz="1700" kern="1200" dirty="0" smtClean="0"/>
            <a:t>软件，根据</a:t>
          </a:r>
          <a:r>
            <a:rPr lang="en-US" altLang="zh-CN" sz="1700" kern="1200" dirty="0" err="1" smtClean="0"/>
            <a:t>kriging</a:t>
          </a:r>
          <a:r>
            <a:rPr lang="zh-CN" altLang="en-US" sz="1700" kern="1200" dirty="0" smtClean="0"/>
            <a:t>插值法，会出冷热通道的热分布和流场分布图</a:t>
          </a:r>
          <a:endParaRPr lang="zh-CN" altLang="en-US" sz="1700" kern="1200" dirty="0"/>
        </a:p>
      </dsp:txBody>
      <dsp:txXfrm>
        <a:off x="33413" y="33413"/>
        <a:ext cx="5256272" cy="1073971"/>
      </dsp:txXfrm>
    </dsp:sp>
    <dsp:sp modelId="{24D11550-099C-4A95-81A1-7DB9F603284C}">
      <dsp:nvSpPr>
        <dsp:cNvPr id="0" name=""/>
        <dsp:cNvSpPr/>
      </dsp:nvSpPr>
      <dsp:spPr>
        <a:xfrm>
          <a:off x="551383" y="1348215"/>
          <a:ext cx="6583680" cy="11407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t>问题二 本题明显属于流体力学范围，首选</a:t>
          </a:r>
          <a:r>
            <a:rPr lang="en-US" altLang="zh-CN" sz="1700" kern="1200" dirty="0" smtClean="0"/>
            <a:t>CFD</a:t>
          </a:r>
          <a:r>
            <a:rPr lang="zh-CN" altLang="en-US" sz="1700" kern="1200" dirty="0" smtClean="0"/>
            <a:t>软件包进行分析，</a:t>
          </a:r>
          <a:r>
            <a:rPr lang="zh-CN" altLang="en-US" sz="1700" kern="1200" smtClean="0"/>
            <a:t>采用</a:t>
          </a:r>
          <a:r>
            <a:rPr lang="en-US" altLang="zh-CN" sz="1700" kern="1200" smtClean="0"/>
            <a:t>Gambit-Fluent</a:t>
          </a:r>
          <a:endParaRPr lang="zh-CN" altLang="en-US" sz="1700" kern="1200" dirty="0"/>
        </a:p>
      </dsp:txBody>
      <dsp:txXfrm>
        <a:off x="584796" y="1381628"/>
        <a:ext cx="5223952" cy="1073971"/>
      </dsp:txXfrm>
    </dsp:sp>
    <dsp:sp modelId="{D31CD580-DE9B-46F1-93D5-B0BC9F2CE618}">
      <dsp:nvSpPr>
        <dsp:cNvPr id="0" name=""/>
        <dsp:cNvSpPr/>
      </dsp:nvSpPr>
      <dsp:spPr>
        <a:xfrm>
          <a:off x="1094536" y="2696431"/>
          <a:ext cx="6583680" cy="11407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t>问题三 该问涉及了优化问题，根据我队对该问条件和附件二说明的理解，</a:t>
          </a:r>
          <a:r>
            <a:rPr lang="en-US" altLang="zh-CN" sz="1700" kern="1200" dirty="0" smtClean="0"/>
            <a:t>120</a:t>
          </a:r>
          <a:r>
            <a:rPr lang="zh-CN" altLang="en-US" sz="1700" kern="1200" dirty="0" smtClean="0"/>
            <a:t>个样本点分别受到四个机柜群的影响，利用每个机柜群的贡献度进行线性求和</a:t>
          </a:r>
          <a:endParaRPr lang="zh-CN" altLang="en-US" sz="1700" kern="1200" dirty="0"/>
        </a:p>
      </dsp:txBody>
      <dsp:txXfrm>
        <a:off x="1127949" y="2729844"/>
        <a:ext cx="5232181" cy="1073971"/>
      </dsp:txXfrm>
    </dsp:sp>
    <dsp:sp modelId="{7AFB1853-FA0D-4450-8E52-DD810A5469B0}">
      <dsp:nvSpPr>
        <dsp:cNvPr id="0" name=""/>
        <dsp:cNvSpPr/>
      </dsp:nvSpPr>
      <dsp:spPr>
        <a:xfrm>
          <a:off x="1645920" y="4044647"/>
          <a:ext cx="6583680" cy="11407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zh-CN" altLang="en-US" sz="1700" kern="1200" dirty="0" smtClean="0"/>
            <a:t>问题四 根据能量损耗，以</a:t>
          </a:r>
          <a:r>
            <a:rPr lang="en-US" altLang="zh-CN" sz="1700" kern="1200" dirty="0" smtClean="0"/>
            <a:t>C</a:t>
          </a:r>
          <a:r>
            <a:rPr lang="zh-CN" altLang="en-US" sz="1700" kern="1200" dirty="0" smtClean="0"/>
            <a:t>级要求为约束条件，确定损耗最小的目标函数</a:t>
          </a:r>
          <a:endParaRPr lang="zh-CN" altLang="en-US" sz="1700" kern="1200" dirty="0"/>
        </a:p>
      </dsp:txBody>
      <dsp:txXfrm>
        <a:off x="1679333" y="4078060"/>
        <a:ext cx="5223952" cy="1073971"/>
      </dsp:txXfrm>
    </dsp:sp>
    <dsp:sp modelId="{5DCCDDB3-5B0A-4C2B-AA9D-B9AE4FA57C42}">
      <dsp:nvSpPr>
        <dsp:cNvPr id="0" name=""/>
        <dsp:cNvSpPr/>
      </dsp:nvSpPr>
      <dsp:spPr>
        <a:xfrm>
          <a:off x="5842161" y="873747"/>
          <a:ext cx="741518" cy="74151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zh-CN" altLang="en-US" sz="3300" kern="1200"/>
        </a:p>
      </dsp:txBody>
      <dsp:txXfrm>
        <a:off x="6009003" y="873747"/>
        <a:ext cx="407834" cy="557992"/>
      </dsp:txXfrm>
    </dsp:sp>
    <dsp:sp modelId="{A516C3D7-F25E-430C-A2D9-28922575098B}">
      <dsp:nvSpPr>
        <dsp:cNvPr id="0" name=""/>
        <dsp:cNvSpPr/>
      </dsp:nvSpPr>
      <dsp:spPr>
        <a:xfrm>
          <a:off x="6393544" y="2221963"/>
          <a:ext cx="741518" cy="74151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zh-CN" altLang="en-US" sz="3300" kern="1200"/>
        </a:p>
      </dsp:txBody>
      <dsp:txXfrm>
        <a:off x="6560386" y="2221963"/>
        <a:ext cx="407834" cy="557992"/>
      </dsp:txXfrm>
    </dsp:sp>
    <dsp:sp modelId="{D9FD5AF1-B503-4677-B1A7-98836483D7E6}">
      <dsp:nvSpPr>
        <dsp:cNvPr id="0" name=""/>
        <dsp:cNvSpPr/>
      </dsp:nvSpPr>
      <dsp:spPr>
        <a:xfrm>
          <a:off x="6936698" y="3570178"/>
          <a:ext cx="741518" cy="74151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zh-CN" altLang="en-US" sz="3300" kern="1200"/>
        </a:p>
      </dsp:txBody>
      <dsp:txXfrm>
        <a:off x="7103540" y="3570178"/>
        <a:ext cx="407834" cy="5579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7F1950-128D-4C73-A8D2-0DDB1777394E}">
      <dsp:nvSpPr>
        <dsp:cNvPr id="0" name=""/>
        <dsp:cNvSpPr/>
      </dsp:nvSpPr>
      <dsp:spPr>
        <a:xfrm>
          <a:off x="417901" y="57643"/>
          <a:ext cx="2232938" cy="33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4770" rIns="64770" bIns="0" numCol="1" spcCol="1270" anchor="b" anchorCtr="0">
          <a:noAutofit/>
        </a:bodyPr>
        <a:lstStyle/>
        <a:p>
          <a:pPr lvl="0" algn="l" defTabSz="755650" rtl="0">
            <a:lnSpc>
              <a:spcPct val="90000"/>
            </a:lnSpc>
            <a:spcBef>
              <a:spcPct val="0"/>
            </a:spcBef>
            <a:spcAft>
              <a:spcPct val="35000"/>
            </a:spcAft>
          </a:pPr>
          <a:r>
            <a:rPr lang="zh-CN" altLang="en-US" sz="1700" kern="1200" dirty="0" smtClean="0"/>
            <a:t>冷通道热分布图</a:t>
          </a:r>
          <a:endParaRPr lang="zh-CN" sz="1700" kern="1200" dirty="0"/>
        </a:p>
      </dsp:txBody>
      <dsp:txXfrm>
        <a:off x="417901" y="57643"/>
        <a:ext cx="2232938" cy="334940"/>
      </dsp:txXfrm>
    </dsp:sp>
    <dsp:sp modelId="{5572E292-870B-4EC1-AC07-689C503F2D5C}">
      <dsp:nvSpPr>
        <dsp:cNvPr id="0" name=""/>
        <dsp:cNvSpPr/>
      </dsp:nvSpPr>
      <dsp:spPr>
        <a:xfrm>
          <a:off x="0" y="361524"/>
          <a:ext cx="2971750" cy="2489145"/>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E55D81-ED47-4741-8C7C-AE642150B7E2}">
      <dsp:nvSpPr>
        <dsp:cNvPr id="0" name=""/>
        <dsp:cNvSpPr/>
      </dsp:nvSpPr>
      <dsp:spPr>
        <a:xfrm>
          <a:off x="3619774" y="48214"/>
          <a:ext cx="2232938" cy="33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4770" rIns="64770" bIns="0" numCol="1" spcCol="1270" anchor="b" anchorCtr="0">
          <a:noAutofit/>
        </a:bodyPr>
        <a:lstStyle/>
        <a:p>
          <a:pPr lvl="0" algn="l" defTabSz="755650" rtl="0">
            <a:lnSpc>
              <a:spcPct val="90000"/>
            </a:lnSpc>
            <a:spcBef>
              <a:spcPct val="0"/>
            </a:spcBef>
            <a:spcAft>
              <a:spcPct val="35000"/>
            </a:spcAft>
          </a:pPr>
          <a:r>
            <a:rPr lang="zh-CN" altLang="en-US" sz="1700" kern="1200" dirty="0" smtClean="0"/>
            <a:t>热通道分布图</a:t>
          </a:r>
          <a:endParaRPr lang="zh-CN" sz="1700" kern="1200" dirty="0"/>
        </a:p>
      </dsp:txBody>
      <dsp:txXfrm>
        <a:off x="3619774" y="48214"/>
        <a:ext cx="2232938" cy="334940"/>
      </dsp:txXfrm>
    </dsp:sp>
    <dsp:sp modelId="{F22BA152-3A7F-4FC4-B707-1B352C6A7B9A}">
      <dsp:nvSpPr>
        <dsp:cNvPr id="0" name=""/>
        <dsp:cNvSpPr/>
      </dsp:nvSpPr>
      <dsp:spPr>
        <a:xfrm>
          <a:off x="3096205" y="361507"/>
          <a:ext cx="2959915" cy="2526859"/>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2E81CB-EE01-448A-AEAD-1965C00D3182}">
      <dsp:nvSpPr>
        <dsp:cNvPr id="0" name=""/>
        <dsp:cNvSpPr/>
      </dsp:nvSpPr>
      <dsp:spPr>
        <a:xfrm>
          <a:off x="402337" y="3062715"/>
          <a:ext cx="2232938" cy="33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4770" rIns="64770" bIns="0" numCol="1" spcCol="1270" anchor="b" anchorCtr="0">
          <a:noAutofit/>
        </a:bodyPr>
        <a:lstStyle/>
        <a:p>
          <a:pPr lvl="0" algn="l" defTabSz="755650" rtl="0">
            <a:lnSpc>
              <a:spcPct val="90000"/>
            </a:lnSpc>
            <a:spcBef>
              <a:spcPct val="0"/>
            </a:spcBef>
            <a:spcAft>
              <a:spcPct val="35000"/>
            </a:spcAft>
          </a:pPr>
          <a:r>
            <a:rPr lang="zh-CN" altLang="en-US" sz="1700" kern="1200" dirty="0" smtClean="0"/>
            <a:t>冷通道流场分布图</a:t>
          </a:r>
          <a:endParaRPr lang="zh-CN" sz="1700" kern="1200" dirty="0"/>
        </a:p>
      </dsp:txBody>
      <dsp:txXfrm>
        <a:off x="402337" y="3062715"/>
        <a:ext cx="2232938" cy="334940"/>
      </dsp:txXfrm>
    </dsp:sp>
    <dsp:sp modelId="{557C386D-78F2-49EE-822D-1795D26D1637}">
      <dsp:nvSpPr>
        <dsp:cNvPr id="0" name=""/>
        <dsp:cNvSpPr/>
      </dsp:nvSpPr>
      <dsp:spPr>
        <a:xfrm>
          <a:off x="0" y="3377996"/>
          <a:ext cx="2971728" cy="2387881"/>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1FB34C-CB72-40FE-BDB7-6EAFC5C7AEA0}">
      <dsp:nvSpPr>
        <dsp:cNvPr id="0" name=""/>
        <dsp:cNvSpPr/>
      </dsp:nvSpPr>
      <dsp:spPr>
        <a:xfrm>
          <a:off x="3619762" y="3052734"/>
          <a:ext cx="2232938" cy="33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4770" rIns="64770" bIns="0" numCol="1" spcCol="1270" anchor="b" anchorCtr="0">
          <a:noAutofit/>
        </a:bodyPr>
        <a:lstStyle/>
        <a:p>
          <a:pPr lvl="0" algn="l" defTabSz="755650" rtl="0">
            <a:lnSpc>
              <a:spcPct val="90000"/>
            </a:lnSpc>
            <a:spcBef>
              <a:spcPct val="0"/>
            </a:spcBef>
            <a:spcAft>
              <a:spcPct val="35000"/>
            </a:spcAft>
          </a:pPr>
          <a:r>
            <a:rPr lang="zh-CN" altLang="en-US" sz="1700" kern="1200" dirty="0" smtClean="0"/>
            <a:t>热通道流场分布图</a:t>
          </a:r>
          <a:endParaRPr lang="zh-CN" sz="1700" kern="1200" dirty="0"/>
        </a:p>
      </dsp:txBody>
      <dsp:txXfrm>
        <a:off x="3619762" y="3052734"/>
        <a:ext cx="2232938" cy="334940"/>
      </dsp:txXfrm>
    </dsp:sp>
    <dsp:sp modelId="{1EEE5932-4BFD-4AE7-838D-73580CFBF099}">
      <dsp:nvSpPr>
        <dsp:cNvPr id="0" name=""/>
        <dsp:cNvSpPr/>
      </dsp:nvSpPr>
      <dsp:spPr>
        <a:xfrm>
          <a:off x="3096351" y="3384382"/>
          <a:ext cx="2991042" cy="2427806"/>
        </a:xfrm>
        <a:prstGeom prst="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C9F29-3A9A-40AD-9F30-F2DB0410F618}">
      <dsp:nvSpPr>
        <dsp:cNvPr id="0" name=""/>
        <dsp:cNvSpPr/>
      </dsp:nvSpPr>
      <dsp:spPr>
        <a:xfrm>
          <a:off x="121319" y="14684"/>
          <a:ext cx="4205488" cy="3626892"/>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1A995E-68D4-47F0-9B91-3E2BC8861D52}">
      <dsp:nvSpPr>
        <dsp:cNvPr id="0" name=""/>
        <dsp:cNvSpPr/>
      </dsp:nvSpPr>
      <dsp:spPr>
        <a:xfrm>
          <a:off x="4500008" y="1959990"/>
          <a:ext cx="4255552" cy="3266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altLang="en-US" sz="1900" kern="1200" dirty="0" smtClean="0"/>
            <a:t>因为涉及到典型的流速和特征尺寸</a:t>
          </a:r>
          <a:r>
            <a:rPr lang="en-US" altLang="zh-CN" sz="1900" kern="1200" dirty="0" smtClean="0"/>
            <a:t>, </a:t>
          </a:r>
          <a:r>
            <a:rPr lang="zh-CN" altLang="en-US" sz="1900" kern="1200" dirty="0" smtClean="0"/>
            <a:t>流动为湍流</a:t>
          </a:r>
          <a:r>
            <a:rPr lang="en-US" altLang="zh-CN" sz="1900" kern="1200" dirty="0" smtClean="0"/>
            <a:t>, </a:t>
          </a:r>
          <a:r>
            <a:rPr lang="zh-CN" altLang="en-US" sz="1900" kern="1200" dirty="0" smtClean="0"/>
            <a:t>所以采用双方程模型对通信机房进行模拟。模拟过程作如下假设</a:t>
          </a:r>
          <a:r>
            <a:rPr lang="en-US" altLang="zh-CN" sz="1900" kern="1200" dirty="0" smtClean="0"/>
            <a:t>: </a:t>
          </a:r>
        </a:p>
        <a:p>
          <a:pPr lvl="0" algn="l" defTabSz="844550">
            <a:lnSpc>
              <a:spcPct val="90000"/>
            </a:lnSpc>
            <a:spcBef>
              <a:spcPct val="0"/>
            </a:spcBef>
            <a:spcAft>
              <a:spcPct val="35000"/>
            </a:spcAft>
          </a:pPr>
          <a:r>
            <a:rPr lang="en-US" altLang="zh-CN" sz="1900" kern="1200" dirty="0" smtClean="0"/>
            <a:t>( 1) </a:t>
          </a:r>
          <a:r>
            <a:rPr lang="zh-CN" altLang="en-US" sz="1900" kern="1200" dirty="0" smtClean="0"/>
            <a:t>室内气体低速流动</a:t>
          </a:r>
          <a:r>
            <a:rPr lang="en-US" altLang="zh-CN" sz="1900" kern="1200" dirty="0" smtClean="0"/>
            <a:t>,</a:t>
          </a:r>
          <a:r>
            <a:rPr lang="zh-CN" altLang="en-US" sz="1900" kern="1200" dirty="0" smtClean="0"/>
            <a:t>可视为不可压缩流体</a:t>
          </a:r>
          <a:r>
            <a:rPr lang="en-US" altLang="zh-CN" sz="1900" kern="1200" dirty="0" smtClean="0"/>
            <a:t>, </a:t>
          </a:r>
          <a:r>
            <a:rPr lang="zh-CN" altLang="en-US" sz="1900" kern="1200" dirty="0" smtClean="0"/>
            <a:t>忽略由流体粘性力做功所引起的耗散热</a:t>
          </a:r>
          <a:r>
            <a:rPr lang="en-US" altLang="zh-CN" sz="1900" kern="1200" dirty="0" smtClean="0"/>
            <a:t>; </a:t>
          </a:r>
        </a:p>
        <a:p>
          <a:pPr lvl="0" algn="l" defTabSz="844550">
            <a:lnSpc>
              <a:spcPct val="90000"/>
            </a:lnSpc>
            <a:spcBef>
              <a:spcPct val="0"/>
            </a:spcBef>
            <a:spcAft>
              <a:spcPct val="35000"/>
            </a:spcAft>
          </a:pPr>
          <a:r>
            <a:rPr lang="en-US" altLang="zh-CN" sz="1900" kern="1200" dirty="0" smtClean="0"/>
            <a:t>( 2) </a:t>
          </a:r>
          <a:r>
            <a:rPr lang="zh-CN" altLang="en-US" sz="1900" kern="1200" dirty="0" smtClean="0"/>
            <a:t>流动为稳态紊流</a:t>
          </a:r>
          <a:r>
            <a:rPr lang="en-US" altLang="zh-CN" sz="1900" kern="1200" dirty="0" smtClean="0"/>
            <a:t>; </a:t>
          </a:r>
        </a:p>
        <a:p>
          <a:pPr lvl="0" algn="l" defTabSz="844550">
            <a:lnSpc>
              <a:spcPct val="90000"/>
            </a:lnSpc>
            <a:spcBef>
              <a:spcPct val="0"/>
            </a:spcBef>
            <a:spcAft>
              <a:spcPct val="35000"/>
            </a:spcAft>
          </a:pPr>
          <a:r>
            <a:rPr lang="en-US" altLang="zh-CN" sz="1900" kern="1200" dirty="0" smtClean="0"/>
            <a:t>( 3) </a:t>
          </a:r>
          <a:r>
            <a:rPr lang="zh-CN" altLang="en-US" sz="1900" kern="1200" dirty="0" smtClean="0"/>
            <a:t>认为流体密度的变化仅对浮升力产生影响。 </a:t>
          </a:r>
          <a:endParaRPr lang="zh-CN" altLang="en-US" sz="1900" kern="1200" dirty="0"/>
        </a:p>
      </dsp:txBody>
      <dsp:txXfrm>
        <a:off x="4500008" y="1959990"/>
        <a:ext cx="4255552" cy="3266874"/>
      </dsp:txXfrm>
    </dsp:sp>
    <dsp:sp modelId="{86C0F393-280B-4BEA-9E89-F12097D22195}">
      <dsp:nvSpPr>
        <dsp:cNvPr id="0" name=""/>
        <dsp:cNvSpPr/>
      </dsp:nvSpPr>
      <dsp:spPr>
        <a:xfrm>
          <a:off x="4090410" y="1736340"/>
          <a:ext cx="842213" cy="842431"/>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8E33C2-94AE-4818-82DB-0563DDC0830B}">
      <dsp:nvSpPr>
        <dsp:cNvPr id="0" name=""/>
        <dsp:cNvSpPr/>
      </dsp:nvSpPr>
      <dsp:spPr>
        <a:xfrm rot="5400000">
          <a:off x="8088527" y="1667656"/>
          <a:ext cx="842431" cy="842213"/>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3E4A55-D563-41EB-A9F2-729363E56C63}">
      <dsp:nvSpPr>
        <dsp:cNvPr id="0" name=""/>
        <dsp:cNvSpPr/>
      </dsp:nvSpPr>
      <dsp:spPr>
        <a:xfrm rot="16200000">
          <a:off x="4043743" y="4376490"/>
          <a:ext cx="842431" cy="842213"/>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108D9C-906B-45D3-AFC7-0BEDA4BA3FA2}">
      <dsp:nvSpPr>
        <dsp:cNvPr id="0" name=""/>
        <dsp:cNvSpPr/>
      </dsp:nvSpPr>
      <dsp:spPr>
        <a:xfrm rot="10800000">
          <a:off x="8077704" y="4344192"/>
          <a:ext cx="842213" cy="842431"/>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C041D1-E1DA-406A-BEBA-A2B6F44D66A8}">
      <dsp:nvSpPr>
        <dsp:cNvPr id="0" name=""/>
        <dsp:cNvSpPr/>
      </dsp:nvSpPr>
      <dsp:spPr>
        <a:xfrm>
          <a:off x="0" y="0"/>
          <a:ext cx="2857499" cy="2285999"/>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BCBBF8-12C4-4565-B815-91104AE88838}">
      <dsp:nvSpPr>
        <dsp:cNvPr id="0" name=""/>
        <dsp:cNvSpPr/>
      </dsp:nvSpPr>
      <dsp:spPr>
        <a:xfrm>
          <a:off x="323526" y="2340263"/>
          <a:ext cx="2543175" cy="607651"/>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测试机房</a:t>
          </a:r>
          <a:r>
            <a:rPr lang="en-US" altLang="en-US" sz="1500" kern="1200" dirty="0" smtClean="0"/>
            <a:t>x=0</a:t>
          </a:r>
          <a:r>
            <a:rPr lang="zh-CN" altLang="en-US" sz="1500" kern="1200" dirty="0" smtClean="0"/>
            <a:t>的热分布图</a:t>
          </a:r>
          <a:endParaRPr lang="zh-CN" altLang="en-US" sz="1500" kern="1200" dirty="0"/>
        </a:p>
      </dsp:txBody>
      <dsp:txXfrm>
        <a:off x="323526" y="2340263"/>
        <a:ext cx="2543175" cy="607651"/>
      </dsp:txXfrm>
    </dsp:sp>
    <dsp:sp modelId="{82C5C568-8597-4C35-A7D3-7128C058D118}">
      <dsp:nvSpPr>
        <dsp:cNvPr id="0" name=""/>
        <dsp:cNvSpPr/>
      </dsp:nvSpPr>
      <dsp:spPr>
        <a:xfrm>
          <a:off x="3143250" y="117816"/>
          <a:ext cx="2857499" cy="2285999"/>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85895D-40A0-41F2-9808-156E3107A17F}">
      <dsp:nvSpPr>
        <dsp:cNvPr id="0" name=""/>
        <dsp:cNvSpPr/>
      </dsp:nvSpPr>
      <dsp:spPr>
        <a:xfrm>
          <a:off x="3491877" y="2412270"/>
          <a:ext cx="2543175" cy="568695"/>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测试机房</a:t>
          </a:r>
          <a:r>
            <a:rPr lang="en-US" altLang="en-US" sz="1500" kern="1200" dirty="0" smtClean="0"/>
            <a:t>y=0</a:t>
          </a:r>
          <a:r>
            <a:rPr lang="zh-CN" altLang="en-US" sz="1500" kern="1200" dirty="0" smtClean="0"/>
            <a:t>（通道三）的热分布图</a:t>
          </a:r>
          <a:endParaRPr lang="zh-CN" altLang="en-US" sz="1500" kern="1200" dirty="0"/>
        </a:p>
      </dsp:txBody>
      <dsp:txXfrm>
        <a:off x="3491877" y="2412270"/>
        <a:ext cx="2543175" cy="568695"/>
      </dsp:txXfrm>
    </dsp:sp>
    <dsp:sp modelId="{0D871CD5-F36A-4B56-93D4-61DF30BFE62C}">
      <dsp:nvSpPr>
        <dsp:cNvPr id="0" name=""/>
        <dsp:cNvSpPr/>
      </dsp:nvSpPr>
      <dsp:spPr>
        <a:xfrm>
          <a:off x="6286500" y="108077"/>
          <a:ext cx="2857499" cy="2285999"/>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EE58A6-8ABF-433F-B4D5-E31EA4EE569C}">
      <dsp:nvSpPr>
        <dsp:cNvPr id="0" name=""/>
        <dsp:cNvSpPr/>
      </dsp:nvSpPr>
      <dsp:spPr>
        <a:xfrm>
          <a:off x="6600820" y="2412272"/>
          <a:ext cx="2543175" cy="607651"/>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测试机房</a:t>
          </a:r>
          <a:r>
            <a:rPr lang="en-US" altLang="en-US" sz="1500" kern="1200" dirty="0" smtClean="0"/>
            <a:t>y=2</a:t>
          </a:r>
          <a:r>
            <a:rPr lang="zh-CN" altLang="en-US" sz="1500" kern="1200" dirty="0" smtClean="0"/>
            <a:t>（通道二）的热分布图</a:t>
          </a:r>
          <a:endParaRPr lang="zh-CN" altLang="en-US" sz="1500" kern="1200" dirty="0"/>
        </a:p>
      </dsp:txBody>
      <dsp:txXfrm>
        <a:off x="6600820" y="2412272"/>
        <a:ext cx="2543175" cy="607651"/>
      </dsp:txXfrm>
    </dsp:sp>
    <dsp:sp modelId="{39DEC462-07B6-4C59-8A76-536D019D37F2}">
      <dsp:nvSpPr>
        <dsp:cNvPr id="0" name=""/>
        <dsp:cNvSpPr/>
      </dsp:nvSpPr>
      <dsp:spPr>
        <a:xfrm>
          <a:off x="1547650" y="3024325"/>
          <a:ext cx="2857499" cy="2285999"/>
        </a:xfrm>
        <a:prstGeom prst="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DCCC8F-C7E1-4780-9844-A5C406D387B5}">
      <dsp:nvSpPr>
        <dsp:cNvPr id="0" name=""/>
        <dsp:cNvSpPr/>
      </dsp:nvSpPr>
      <dsp:spPr>
        <a:xfrm>
          <a:off x="1835692" y="5328593"/>
          <a:ext cx="2543175" cy="640063"/>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测试机房</a:t>
          </a:r>
          <a:r>
            <a:rPr lang="en-US" altLang="en-US" sz="1500" kern="1200" dirty="0" smtClean="0"/>
            <a:t>y=0</a:t>
          </a:r>
          <a:r>
            <a:rPr lang="zh-CN" altLang="en-US" sz="1500" kern="1200" dirty="0" smtClean="0"/>
            <a:t>（通道三）的热分布图</a:t>
          </a:r>
          <a:endParaRPr lang="zh-CN" altLang="en-US" sz="1500" kern="1200" dirty="0"/>
        </a:p>
      </dsp:txBody>
      <dsp:txXfrm>
        <a:off x="1835692" y="5328593"/>
        <a:ext cx="2543175" cy="640063"/>
      </dsp:txXfrm>
    </dsp:sp>
    <dsp:sp modelId="{DE12F0E2-4BDF-439D-876F-D35B0D496943}">
      <dsp:nvSpPr>
        <dsp:cNvPr id="0" name=""/>
        <dsp:cNvSpPr/>
      </dsp:nvSpPr>
      <dsp:spPr>
        <a:xfrm>
          <a:off x="4860035" y="2988339"/>
          <a:ext cx="2857499" cy="2285999"/>
        </a:xfrm>
        <a:prstGeom prst="rect">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81DB830-F831-46E6-BD86-2EBFC551D343}">
      <dsp:nvSpPr>
        <dsp:cNvPr id="0" name=""/>
        <dsp:cNvSpPr/>
      </dsp:nvSpPr>
      <dsp:spPr>
        <a:xfrm>
          <a:off x="5148063" y="5328589"/>
          <a:ext cx="2543175" cy="656082"/>
        </a:xfrm>
        <a:prstGeom prst="wedgeRectCallout">
          <a:avLst>
            <a:gd name="adj1" fmla="val 20250"/>
            <a:gd name="adj2" fmla="val -607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测试机房</a:t>
          </a:r>
          <a:r>
            <a:rPr lang="en-US" altLang="en-US" sz="1500" kern="1200" dirty="0" smtClean="0"/>
            <a:t>z=2</a:t>
          </a:r>
          <a:r>
            <a:rPr lang="zh-CN" altLang="en-US" sz="1500" kern="1200" dirty="0" smtClean="0"/>
            <a:t>的热分布图</a:t>
          </a:r>
          <a:endParaRPr lang="zh-CN" altLang="en-US" sz="1500" kern="1200" dirty="0"/>
        </a:p>
      </dsp:txBody>
      <dsp:txXfrm>
        <a:off x="5148063" y="5328589"/>
        <a:ext cx="2543175" cy="65608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C9F29-3A9A-40AD-9F30-F2DB0410F618}">
      <dsp:nvSpPr>
        <dsp:cNvPr id="0" name=""/>
        <dsp:cNvSpPr/>
      </dsp:nvSpPr>
      <dsp:spPr>
        <a:xfrm>
          <a:off x="0" y="15774"/>
          <a:ext cx="6737028" cy="4229032"/>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1A995E-68D4-47F0-9B91-3E2BC8861D52}">
      <dsp:nvSpPr>
        <dsp:cNvPr id="0" name=""/>
        <dsp:cNvSpPr/>
      </dsp:nvSpPr>
      <dsp:spPr>
        <a:xfrm>
          <a:off x="6660221" y="3328145"/>
          <a:ext cx="2209941" cy="2007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smtClean="0"/>
            <a:t> 故第</a:t>
          </a:r>
          <a:r>
            <a:rPr lang="en-US" altLang="en-US" sz="2000" kern="1200" dirty="0" smtClean="0"/>
            <a:t>2</a:t>
          </a:r>
          <a:r>
            <a:rPr lang="zh-CN" altLang="en-US" sz="2000" kern="1200" dirty="0" smtClean="0"/>
            <a:t>个机柜群为</a:t>
          </a:r>
          <a:r>
            <a:rPr lang="en-US" altLang="en-US" sz="2000" kern="1200" dirty="0" smtClean="0"/>
            <a:t>0.8</a:t>
          </a:r>
          <a:r>
            <a:rPr lang="zh-CN" altLang="en-US" sz="2000" kern="1200" dirty="0" smtClean="0"/>
            <a:t>，其余机柜群为</a:t>
          </a:r>
          <a:r>
            <a:rPr lang="en-US" altLang="en-US" sz="2000" kern="1200" dirty="0" smtClean="0"/>
            <a:t>0.5</a:t>
          </a:r>
          <a:r>
            <a:rPr lang="zh-CN" altLang="en-US" sz="2000" kern="1200" dirty="0" smtClean="0"/>
            <a:t>时，满足上述目标函数。该室内温度最高为</a:t>
          </a:r>
          <a:r>
            <a:rPr lang="en-US" altLang="en-US" sz="2000" kern="1200" dirty="0" smtClean="0"/>
            <a:t>313K</a:t>
          </a:r>
          <a:r>
            <a:rPr lang="zh-CN" altLang="en-US" sz="2000" kern="1200" dirty="0" smtClean="0"/>
            <a:t>，即</a:t>
          </a:r>
          <a:r>
            <a:rPr lang="en-US" altLang="en-US" sz="2000" kern="1200" dirty="0" smtClean="0"/>
            <a:t>40°C</a:t>
          </a:r>
          <a:endParaRPr lang="zh-CN" altLang="en-US" sz="2000" kern="1200" dirty="0"/>
        </a:p>
      </dsp:txBody>
      <dsp:txXfrm>
        <a:off x="6660221" y="3328145"/>
        <a:ext cx="2209941" cy="2007026"/>
      </dsp:txXfrm>
    </dsp:sp>
    <dsp:sp modelId="{86C0F393-280B-4BEA-9E89-F12097D22195}">
      <dsp:nvSpPr>
        <dsp:cNvPr id="0" name=""/>
        <dsp:cNvSpPr/>
      </dsp:nvSpPr>
      <dsp:spPr>
        <a:xfrm>
          <a:off x="6084167" y="3184127"/>
          <a:ext cx="827345" cy="827559"/>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8E33C2-94AE-4818-82DB-0563DDC0830B}">
      <dsp:nvSpPr>
        <dsp:cNvPr id="0" name=""/>
        <dsp:cNvSpPr/>
      </dsp:nvSpPr>
      <dsp:spPr>
        <a:xfrm rot="5400000">
          <a:off x="8351922" y="3184234"/>
          <a:ext cx="827559" cy="82734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3E4A55-D563-41EB-A9F2-729363E56C63}">
      <dsp:nvSpPr>
        <dsp:cNvPr id="0" name=""/>
        <dsp:cNvSpPr/>
      </dsp:nvSpPr>
      <dsp:spPr>
        <a:xfrm rot="16200000">
          <a:off x="6084060" y="4633548"/>
          <a:ext cx="827559" cy="82734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108D9C-906B-45D3-AFC7-0BEDA4BA3FA2}">
      <dsp:nvSpPr>
        <dsp:cNvPr id="0" name=""/>
        <dsp:cNvSpPr/>
      </dsp:nvSpPr>
      <dsp:spPr>
        <a:xfrm rot="10800000">
          <a:off x="8316652" y="4655686"/>
          <a:ext cx="827345" cy="827559"/>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Espace réservé de la date 3"/>
          <p:cNvSpPr>
            <a:spLocks noGrp="1" noChangeArrowheads="1"/>
          </p:cNvSpPr>
          <p:nvPr>
            <p:ph type="dt" sz="half" idx="10"/>
          </p:nvPr>
        </p:nvSpPr>
        <p:spPr>
          <a:ln/>
        </p:spPr>
        <p:txBody>
          <a:bodyPr/>
          <a:lstStyle>
            <a:lvl1pPr>
              <a:defRPr/>
            </a:lvl1pPr>
          </a:lstStyle>
          <a:p>
            <a:pPr>
              <a:defRPr/>
            </a:pPr>
            <a:fld id="{98D2F960-4FAD-4DF7-BAA5-3250A82B39C2}" type="datetimeFigureOut">
              <a:rPr lang="zh-CN" altLang="en-US"/>
              <a:pPr>
                <a:defRPr/>
              </a:pPr>
              <a:t>2012-8-6</a:t>
            </a:fld>
            <a:endParaRPr lang="fr-FR" altLang="zh-CN"/>
          </a:p>
        </p:txBody>
      </p:sp>
      <p:sp>
        <p:nvSpPr>
          <p:cNvPr id="5"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6" name="Espace réservé du numéro de diapositive 5"/>
          <p:cNvSpPr>
            <a:spLocks noGrp="1" noChangeArrowheads="1"/>
          </p:cNvSpPr>
          <p:nvPr>
            <p:ph type="sldNum" sz="quarter" idx="12"/>
          </p:nvPr>
        </p:nvSpPr>
        <p:spPr>
          <a:ln/>
        </p:spPr>
        <p:txBody>
          <a:bodyPr/>
          <a:lstStyle>
            <a:lvl1pPr>
              <a:defRPr/>
            </a:lvl1pPr>
          </a:lstStyle>
          <a:p>
            <a:pPr>
              <a:defRPr/>
            </a:pPr>
            <a:fld id="{6FF10DC1-4748-4DE6-A40B-D5526C38A38C}" type="slidenum">
              <a:rPr lang="zh-CN" altLang="fr-FR"/>
              <a:pPr>
                <a:defRPr/>
              </a:pPr>
              <a:t>‹#›</a:t>
            </a:fld>
            <a:endParaRPr lang="fr-FR" altLang="zh-CN"/>
          </a:p>
        </p:txBody>
      </p:sp>
    </p:spTree>
    <p:extLst>
      <p:ext uri="{BB962C8B-B14F-4D97-AF65-F5344CB8AC3E}">
        <p14:creationId xmlns:p14="http://schemas.microsoft.com/office/powerpoint/2010/main" val="1247890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Espace réservé de la date 3"/>
          <p:cNvSpPr>
            <a:spLocks noGrp="1" noChangeArrowheads="1"/>
          </p:cNvSpPr>
          <p:nvPr>
            <p:ph type="dt" sz="half" idx="10"/>
          </p:nvPr>
        </p:nvSpPr>
        <p:spPr>
          <a:ln/>
        </p:spPr>
        <p:txBody>
          <a:bodyPr/>
          <a:lstStyle>
            <a:lvl1pPr>
              <a:defRPr/>
            </a:lvl1pPr>
          </a:lstStyle>
          <a:p>
            <a:pPr>
              <a:defRPr/>
            </a:pPr>
            <a:fld id="{70086BEF-8F9B-425C-81E0-1FA2619D789B}" type="datetimeFigureOut">
              <a:rPr lang="zh-CN" altLang="en-US"/>
              <a:pPr>
                <a:defRPr/>
              </a:pPr>
              <a:t>2012-8-6</a:t>
            </a:fld>
            <a:endParaRPr lang="fr-FR" altLang="zh-CN"/>
          </a:p>
        </p:txBody>
      </p:sp>
      <p:sp>
        <p:nvSpPr>
          <p:cNvPr id="5"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6" name="Espace réservé du numéro de diapositive 5"/>
          <p:cNvSpPr>
            <a:spLocks noGrp="1" noChangeArrowheads="1"/>
          </p:cNvSpPr>
          <p:nvPr>
            <p:ph type="sldNum" sz="quarter" idx="12"/>
          </p:nvPr>
        </p:nvSpPr>
        <p:spPr>
          <a:ln/>
        </p:spPr>
        <p:txBody>
          <a:bodyPr/>
          <a:lstStyle>
            <a:lvl1pPr>
              <a:defRPr/>
            </a:lvl1pPr>
          </a:lstStyle>
          <a:p>
            <a:pPr>
              <a:defRPr/>
            </a:pPr>
            <a:fld id="{44EB74E6-FBE4-4E67-BE11-A1F42BF1A376}" type="slidenum">
              <a:rPr lang="zh-CN" altLang="fr-FR"/>
              <a:pPr>
                <a:defRPr/>
              </a:pPr>
              <a:t>‹#›</a:t>
            </a:fld>
            <a:endParaRPr lang="fr-FR" altLang="zh-CN"/>
          </a:p>
        </p:txBody>
      </p:sp>
    </p:spTree>
    <p:extLst>
      <p:ext uri="{BB962C8B-B14F-4D97-AF65-F5344CB8AC3E}">
        <p14:creationId xmlns:p14="http://schemas.microsoft.com/office/powerpoint/2010/main" val="305646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Espace réservé de la date 3"/>
          <p:cNvSpPr>
            <a:spLocks noGrp="1" noChangeArrowheads="1"/>
          </p:cNvSpPr>
          <p:nvPr>
            <p:ph type="dt" sz="half" idx="10"/>
          </p:nvPr>
        </p:nvSpPr>
        <p:spPr>
          <a:ln/>
        </p:spPr>
        <p:txBody>
          <a:bodyPr/>
          <a:lstStyle>
            <a:lvl1pPr>
              <a:defRPr/>
            </a:lvl1pPr>
          </a:lstStyle>
          <a:p>
            <a:pPr>
              <a:defRPr/>
            </a:pPr>
            <a:fld id="{15DB64B0-C9CF-4686-AF34-3087DEE0DCCB}" type="datetimeFigureOut">
              <a:rPr lang="zh-CN" altLang="en-US"/>
              <a:pPr>
                <a:defRPr/>
              </a:pPr>
              <a:t>2012-8-6</a:t>
            </a:fld>
            <a:endParaRPr lang="fr-FR" altLang="zh-CN"/>
          </a:p>
        </p:txBody>
      </p:sp>
      <p:sp>
        <p:nvSpPr>
          <p:cNvPr id="5"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6" name="Espace réservé du numéro de diapositive 5"/>
          <p:cNvSpPr>
            <a:spLocks noGrp="1" noChangeArrowheads="1"/>
          </p:cNvSpPr>
          <p:nvPr>
            <p:ph type="sldNum" sz="quarter" idx="12"/>
          </p:nvPr>
        </p:nvSpPr>
        <p:spPr>
          <a:ln/>
        </p:spPr>
        <p:txBody>
          <a:bodyPr/>
          <a:lstStyle>
            <a:lvl1pPr>
              <a:defRPr/>
            </a:lvl1pPr>
          </a:lstStyle>
          <a:p>
            <a:pPr>
              <a:defRPr/>
            </a:pPr>
            <a:fld id="{A95ABF85-05C3-4AFF-B9C6-AA3729E3B243}" type="slidenum">
              <a:rPr lang="zh-CN" altLang="fr-FR"/>
              <a:pPr>
                <a:defRPr/>
              </a:pPr>
              <a:t>‹#›</a:t>
            </a:fld>
            <a:endParaRPr lang="fr-FR" altLang="zh-CN"/>
          </a:p>
        </p:txBody>
      </p:sp>
    </p:spTree>
    <p:extLst>
      <p:ext uri="{BB962C8B-B14F-4D97-AF65-F5344CB8AC3E}">
        <p14:creationId xmlns:p14="http://schemas.microsoft.com/office/powerpoint/2010/main" val="2346688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Espace réservé de la date 3"/>
          <p:cNvSpPr>
            <a:spLocks noGrp="1" noChangeArrowheads="1"/>
          </p:cNvSpPr>
          <p:nvPr>
            <p:ph type="dt" sz="half" idx="10"/>
          </p:nvPr>
        </p:nvSpPr>
        <p:spPr>
          <a:ln/>
        </p:spPr>
        <p:txBody>
          <a:bodyPr/>
          <a:lstStyle>
            <a:lvl1pPr>
              <a:defRPr/>
            </a:lvl1pPr>
          </a:lstStyle>
          <a:p>
            <a:pPr>
              <a:defRPr/>
            </a:pPr>
            <a:fld id="{BE18913D-4BBC-4481-83EE-702003064EBC}" type="datetimeFigureOut">
              <a:rPr lang="zh-CN" altLang="en-US"/>
              <a:pPr>
                <a:defRPr/>
              </a:pPr>
              <a:t>2012-8-6</a:t>
            </a:fld>
            <a:endParaRPr lang="fr-FR" altLang="zh-CN"/>
          </a:p>
        </p:txBody>
      </p:sp>
      <p:sp>
        <p:nvSpPr>
          <p:cNvPr id="5"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6" name="Espace réservé du numéro de diapositive 5"/>
          <p:cNvSpPr>
            <a:spLocks noGrp="1" noChangeArrowheads="1"/>
          </p:cNvSpPr>
          <p:nvPr>
            <p:ph type="sldNum" sz="quarter" idx="12"/>
          </p:nvPr>
        </p:nvSpPr>
        <p:spPr>
          <a:ln/>
        </p:spPr>
        <p:txBody>
          <a:bodyPr/>
          <a:lstStyle>
            <a:lvl1pPr>
              <a:defRPr/>
            </a:lvl1pPr>
          </a:lstStyle>
          <a:p>
            <a:pPr>
              <a:defRPr/>
            </a:pPr>
            <a:fld id="{C269784B-7AC1-40F4-9CC0-3F3C15E39D9D}" type="slidenum">
              <a:rPr lang="zh-CN" altLang="fr-FR"/>
              <a:pPr>
                <a:defRPr/>
              </a:pPr>
              <a:t>‹#›</a:t>
            </a:fld>
            <a:endParaRPr lang="fr-FR" altLang="zh-CN"/>
          </a:p>
        </p:txBody>
      </p:sp>
    </p:spTree>
    <p:extLst>
      <p:ext uri="{BB962C8B-B14F-4D97-AF65-F5344CB8AC3E}">
        <p14:creationId xmlns:p14="http://schemas.microsoft.com/office/powerpoint/2010/main" val="4152612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Espace réservé de la date 3"/>
          <p:cNvSpPr>
            <a:spLocks noGrp="1" noChangeArrowheads="1"/>
          </p:cNvSpPr>
          <p:nvPr>
            <p:ph type="dt" sz="half" idx="10"/>
          </p:nvPr>
        </p:nvSpPr>
        <p:spPr>
          <a:ln/>
        </p:spPr>
        <p:txBody>
          <a:bodyPr/>
          <a:lstStyle>
            <a:lvl1pPr>
              <a:defRPr/>
            </a:lvl1pPr>
          </a:lstStyle>
          <a:p>
            <a:pPr>
              <a:defRPr/>
            </a:pPr>
            <a:fld id="{E8567F5A-381D-4514-8C2F-C3B742E0D9E4}" type="datetimeFigureOut">
              <a:rPr lang="zh-CN" altLang="en-US"/>
              <a:pPr>
                <a:defRPr/>
              </a:pPr>
              <a:t>2012-8-6</a:t>
            </a:fld>
            <a:endParaRPr lang="fr-FR" altLang="zh-CN"/>
          </a:p>
        </p:txBody>
      </p:sp>
      <p:sp>
        <p:nvSpPr>
          <p:cNvPr id="5"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6" name="Espace réservé du numéro de diapositive 5"/>
          <p:cNvSpPr>
            <a:spLocks noGrp="1" noChangeArrowheads="1"/>
          </p:cNvSpPr>
          <p:nvPr>
            <p:ph type="sldNum" sz="quarter" idx="12"/>
          </p:nvPr>
        </p:nvSpPr>
        <p:spPr>
          <a:ln/>
        </p:spPr>
        <p:txBody>
          <a:bodyPr/>
          <a:lstStyle>
            <a:lvl1pPr>
              <a:defRPr/>
            </a:lvl1pPr>
          </a:lstStyle>
          <a:p>
            <a:pPr>
              <a:defRPr/>
            </a:pPr>
            <a:fld id="{DD7F0CBD-8671-4A55-99BD-1D2575A0C379}" type="slidenum">
              <a:rPr lang="zh-CN" altLang="fr-FR"/>
              <a:pPr>
                <a:defRPr/>
              </a:pPr>
              <a:t>‹#›</a:t>
            </a:fld>
            <a:endParaRPr lang="fr-FR" altLang="zh-CN"/>
          </a:p>
        </p:txBody>
      </p:sp>
    </p:spTree>
    <p:extLst>
      <p:ext uri="{BB962C8B-B14F-4D97-AF65-F5344CB8AC3E}">
        <p14:creationId xmlns:p14="http://schemas.microsoft.com/office/powerpoint/2010/main" val="228121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Espace réservé de la date 3"/>
          <p:cNvSpPr>
            <a:spLocks noGrp="1" noChangeArrowheads="1"/>
          </p:cNvSpPr>
          <p:nvPr>
            <p:ph type="dt" sz="half" idx="10"/>
          </p:nvPr>
        </p:nvSpPr>
        <p:spPr>
          <a:ln/>
        </p:spPr>
        <p:txBody>
          <a:bodyPr/>
          <a:lstStyle>
            <a:lvl1pPr>
              <a:defRPr/>
            </a:lvl1pPr>
          </a:lstStyle>
          <a:p>
            <a:pPr>
              <a:defRPr/>
            </a:pPr>
            <a:fld id="{B52E6E38-D722-4F6E-85B3-B4FCF3EEFD77}" type="datetimeFigureOut">
              <a:rPr lang="zh-CN" altLang="en-US"/>
              <a:pPr>
                <a:defRPr/>
              </a:pPr>
              <a:t>2012-8-6</a:t>
            </a:fld>
            <a:endParaRPr lang="fr-FR" altLang="zh-CN"/>
          </a:p>
        </p:txBody>
      </p:sp>
      <p:sp>
        <p:nvSpPr>
          <p:cNvPr id="6"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7" name="Espace réservé du numéro de diapositive 5"/>
          <p:cNvSpPr>
            <a:spLocks noGrp="1" noChangeArrowheads="1"/>
          </p:cNvSpPr>
          <p:nvPr>
            <p:ph type="sldNum" sz="quarter" idx="12"/>
          </p:nvPr>
        </p:nvSpPr>
        <p:spPr>
          <a:ln/>
        </p:spPr>
        <p:txBody>
          <a:bodyPr/>
          <a:lstStyle>
            <a:lvl1pPr>
              <a:defRPr/>
            </a:lvl1pPr>
          </a:lstStyle>
          <a:p>
            <a:pPr>
              <a:defRPr/>
            </a:pPr>
            <a:fld id="{850741AF-563D-4AED-AA89-0E742D2BC84B}" type="slidenum">
              <a:rPr lang="zh-CN" altLang="fr-FR"/>
              <a:pPr>
                <a:defRPr/>
              </a:pPr>
              <a:t>‹#›</a:t>
            </a:fld>
            <a:endParaRPr lang="fr-FR" altLang="zh-CN"/>
          </a:p>
        </p:txBody>
      </p:sp>
    </p:spTree>
    <p:extLst>
      <p:ext uri="{BB962C8B-B14F-4D97-AF65-F5344CB8AC3E}">
        <p14:creationId xmlns:p14="http://schemas.microsoft.com/office/powerpoint/2010/main" val="4285384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Espace réservé de la date 3"/>
          <p:cNvSpPr>
            <a:spLocks noGrp="1" noChangeArrowheads="1"/>
          </p:cNvSpPr>
          <p:nvPr>
            <p:ph type="dt" sz="half" idx="10"/>
          </p:nvPr>
        </p:nvSpPr>
        <p:spPr>
          <a:ln/>
        </p:spPr>
        <p:txBody>
          <a:bodyPr/>
          <a:lstStyle>
            <a:lvl1pPr>
              <a:defRPr/>
            </a:lvl1pPr>
          </a:lstStyle>
          <a:p>
            <a:pPr>
              <a:defRPr/>
            </a:pPr>
            <a:fld id="{352FB4D4-7440-4DD6-9022-F6E1446ED8C5}" type="datetimeFigureOut">
              <a:rPr lang="zh-CN" altLang="en-US"/>
              <a:pPr>
                <a:defRPr/>
              </a:pPr>
              <a:t>2012-8-6</a:t>
            </a:fld>
            <a:endParaRPr lang="fr-FR" altLang="zh-CN"/>
          </a:p>
        </p:txBody>
      </p:sp>
      <p:sp>
        <p:nvSpPr>
          <p:cNvPr id="8"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9" name="Espace réservé du numéro de diapositive 5"/>
          <p:cNvSpPr>
            <a:spLocks noGrp="1" noChangeArrowheads="1"/>
          </p:cNvSpPr>
          <p:nvPr>
            <p:ph type="sldNum" sz="quarter" idx="12"/>
          </p:nvPr>
        </p:nvSpPr>
        <p:spPr>
          <a:ln/>
        </p:spPr>
        <p:txBody>
          <a:bodyPr/>
          <a:lstStyle>
            <a:lvl1pPr>
              <a:defRPr/>
            </a:lvl1pPr>
          </a:lstStyle>
          <a:p>
            <a:pPr>
              <a:defRPr/>
            </a:pPr>
            <a:fld id="{C4615AC6-3295-4F85-87F2-47082B34991F}" type="slidenum">
              <a:rPr lang="zh-CN" altLang="fr-FR"/>
              <a:pPr>
                <a:defRPr/>
              </a:pPr>
              <a:t>‹#›</a:t>
            </a:fld>
            <a:endParaRPr lang="fr-FR" altLang="zh-CN"/>
          </a:p>
        </p:txBody>
      </p:sp>
    </p:spTree>
    <p:extLst>
      <p:ext uri="{BB962C8B-B14F-4D97-AF65-F5344CB8AC3E}">
        <p14:creationId xmlns:p14="http://schemas.microsoft.com/office/powerpoint/2010/main" val="763726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Espace réservé de la date 3"/>
          <p:cNvSpPr>
            <a:spLocks noGrp="1" noChangeArrowheads="1"/>
          </p:cNvSpPr>
          <p:nvPr>
            <p:ph type="dt" sz="half" idx="10"/>
          </p:nvPr>
        </p:nvSpPr>
        <p:spPr>
          <a:ln/>
        </p:spPr>
        <p:txBody>
          <a:bodyPr/>
          <a:lstStyle>
            <a:lvl1pPr>
              <a:defRPr/>
            </a:lvl1pPr>
          </a:lstStyle>
          <a:p>
            <a:pPr>
              <a:defRPr/>
            </a:pPr>
            <a:fld id="{02C5F7C2-6E37-4F5E-A58C-AB7A1AC55CEA}" type="datetimeFigureOut">
              <a:rPr lang="zh-CN" altLang="en-US"/>
              <a:pPr>
                <a:defRPr/>
              </a:pPr>
              <a:t>2012-8-6</a:t>
            </a:fld>
            <a:endParaRPr lang="fr-FR" altLang="zh-CN"/>
          </a:p>
        </p:txBody>
      </p:sp>
      <p:sp>
        <p:nvSpPr>
          <p:cNvPr id="4"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5" name="Espace réservé du numéro de diapositive 5"/>
          <p:cNvSpPr>
            <a:spLocks noGrp="1" noChangeArrowheads="1"/>
          </p:cNvSpPr>
          <p:nvPr>
            <p:ph type="sldNum" sz="quarter" idx="12"/>
          </p:nvPr>
        </p:nvSpPr>
        <p:spPr>
          <a:ln/>
        </p:spPr>
        <p:txBody>
          <a:bodyPr/>
          <a:lstStyle>
            <a:lvl1pPr>
              <a:defRPr/>
            </a:lvl1pPr>
          </a:lstStyle>
          <a:p>
            <a:pPr>
              <a:defRPr/>
            </a:pPr>
            <a:fld id="{E6FD833C-FE70-404C-9A01-B031CEF42F37}" type="slidenum">
              <a:rPr lang="zh-CN" altLang="fr-FR"/>
              <a:pPr>
                <a:defRPr/>
              </a:pPr>
              <a:t>‹#›</a:t>
            </a:fld>
            <a:endParaRPr lang="fr-FR" altLang="zh-CN"/>
          </a:p>
        </p:txBody>
      </p:sp>
    </p:spTree>
    <p:extLst>
      <p:ext uri="{BB962C8B-B14F-4D97-AF65-F5344CB8AC3E}">
        <p14:creationId xmlns:p14="http://schemas.microsoft.com/office/powerpoint/2010/main" val="2377697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Espace réservé de la date 3"/>
          <p:cNvSpPr>
            <a:spLocks noGrp="1" noChangeArrowheads="1"/>
          </p:cNvSpPr>
          <p:nvPr>
            <p:ph type="dt" sz="half" idx="10"/>
          </p:nvPr>
        </p:nvSpPr>
        <p:spPr>
          <a:ln/>
        </p:spPr>
        <p:txBody>
          <a:bodyPr/>
          <a:lstStyle>
            <a:lvl1pPr>
              <a:defRPr/>
            </a:lvl1pPr>
          </a:lstStyle>
          <a:p>
            <a:pPr>
              <a:defRPr/>
            </a:pPr>
            <a:fld id="{981F333A-2497-4879-B6D2-2D517AC92A1B}" type="datetimeFigureOut">
              <a:rPr lang="zh-CN" altLang="en-US"/>
              <a:pPr>
                <a:defRPr/>
              </a:pPr>
              <a:t>2012-8-6</a:t>
            </a:fld>
            <a:endParaRPr lang="fr-FR" altLang="zh-CN"/>
          </a:p>
        </p:txBody>
      </p:sp>
      <p:sp>
        <p:nvSpPr>
          <p:cNvPr id="3"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4" name="Espace réservé du numéro de diapositive 5"/>
          <p:cNvSpPr>
            <a:spLocks noGrp="1" noChangeArrowheads="1"/>
          </p:cNvSpPr>
          <p:nvPr>
            <p:ph type="sldNum" sz="quarter" idx="12"/>
          </p:nvPr>
        </p:nvSpPr>
        <p:spPr>
          <a:ln/>
        </p:spPr>
        <p:txBody>
          <a:bodyPr/>
          <a:lstStyle>
            <a:lvl1pPr>
              <a:defRPr/>
            </a:lvl1pPr>
          </a:lstStyle>
          <a:p>
            <a:pPr>
              <a:defRPr/>
            </a:pPr>
            <a:fld id="{9BB5DF35-08CC-4D79-9405-5F0E7E6AF40F}" type="slidenum">
              <a:rPr lang="zh-CN" altLang="fr-FR"/>
              <a:pPr>
                <a:defRPr/>
              </a:pPr>
              <a:t>‹#›</a:t>
            </a:fld>
            <a:endParaRPr lang="fr-FR" altLang="zh-CN"/>
          </a:p>
        </p:txBody>
      </p:sp>
    </p:spTree>
    <p:extLst>
      <p:ext uri="{BB962C8B-B14F-4D97-AF65-F5344CB8AC3E}">
        <p14:creationId xmlns:p14="http://schemas.microsoft.com/office/powerpoint/2010/main" val="3067341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Espace réservé de la date 3"/>
          <p:cNvSpPr>
            <a:spLocks noGrp="1" noChangeArrowheads="1"/>
          </p:cNvSpPr>
          <p:nvPr>
            <p:ph type="dt" sz="half" idx="10"/>
          </p:nvPr>
        </p:nvSpPr>
        <p:spPr>
          <a:ln/>
        </p:spPr>
        <p:txBody>
          <a:bodyPr/>
          <a:lstStyle>
            <a:lvl1pPr>
              <a:defRPr/>
            </a:lvl1pPr>
          </a:lstStyle>
          <a:p>
            <a:pPr>
              <a:defRPr/>
            </a:pPr>
            <a:fld id="{2302B314-AA81-436B-9D00-A0EF6708F20D}" type="datetimeFigureOut">
              <a:rPr lang="zh-CN" altLang="en-US"/>
              <a:pPr>
                <a:defRPr/>
              </a:pPr>
              <a:t>2012-8-6</a:t>
            </a:fld>
            <a:endParaRPr lang="fr-FR" altLang="zh-CN"/>
          </a:p>
        </p:txBody>
      </p:sp>
      <p:sp>
        <p:nvSpPr>
          <p:cNvPr id="6"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7" name="Espace réservé du numéro de diapositive 5"/>
          <p:cNvSpPr>
            <a:spLocks noGrp="1" noChangeArrowheads="1"/>
          </p:cNvSpPr>
          <p:nvPr>
            <p:ph type="sldNum" sz="quarter" idx="12"/>
          </p:nvPr>
        </p:nvSpPr>
        <p:spPr>
          <a:ln/>
        </p:spPr>
        <p:txBody>
          <a:bodyPr/>
          <a:lstStyle>
            <a:lvl1pPr>
              <a:defRPr/>
            </a:lvl1pPr>
          </a:lstStyle>
          <a:p>
            <a:pPr>
              <a:defRPr/>
            </a:pPr>
            <a:fld id="{DC8BDD45-7E32-4F73-ADC9-430FD3532316}" type="slidenum">
              <a:rPr lang="zh-CN" altLang="fr-FR"/>
              <a:pPr>
                <a:defRPr/>
              </a:pPr>
              <a:t>‹#›</a:t>
            </a:fld>
            <a:endParaRPr lang="fr-FR" altLang="zh-CN"/>
          </a:p>
        </p:txBody>
      </p:sp>
    </p:spTree>
    <p:extLst>
      <p:ext uri="{BB962C8B-B14F-4D97-AF65-F5344CB8AC3E}">
        <p14:creationId xmlns:p14="http://schemas.microsoft.com/office/powerpoint/2010/main" val="2885915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Espace réservé de la date 3"/>
          <p:cNvSpPr>
            <a:spLocks noGrp="1" noChangeArrowheads="1"/>
          </p:cNvSpPr>
          <p:nvPr>
            <p:ph type="dt" sz="half" idx="10"/>
          </p:nvPr>
        </p:nvSpPr>
        <p:spPr>
          <a:ln/>
        </p:spPr>
        <p:txBody>
          <a:bodyPr/>
          <a:lstStyle>
            <a:lvl1pPr>
              <a:defRPr/>
            </a:lvl1pPr>
          </a:lstStyle>
          <a:p>
            <a:pPr>
              <a:defRPr/>
            </a:pPr>
            <a:fld id="{F114F0CA-7CA1-4309-899E-701347A7A9D4}" type="datetimeFigureOut">
              <a:rPr lang="zh-CN" altLang="en-US"/>
              <a:pPr>
                <a:defRPr/>
              </a:pPr>
              <a:t>2012-8-6</a:t>
            </a:fld>
            <a:endParaRPr lang="fr-FR" altLang="zh-CN"/>
          </a:p>
        </p:txBody>
      </p:sp>
      <p:sp>
        <p:nvSpPr>
          <p:cNvPr id="6" name="Espace réservé du pied de page 4"/>
          <p:cNvSpPr>
            <a:spLocks noGrp="1" noChangeArrowheads="1"/>
          </p:cNvSpPr>
          <p:nvPr>
            <p:ph type="ftr" sz="quarter" idx="11"/>
          </p:nvPr>
        </p:nvSpPr>
        <p:spPr>
          <a:ln/>
        </p:spPr>
        <p:txBody>
          <a:bodyPr/>
          <a:lstStyle>
            <a:lvl1pPr>
              <a:defRPr/>
            </a:lvl1pPr>
          </a:lstStyle>
          <a:p>
            <a:pPr>
              <a:defRPr/>
            </a:pPr>
            <a:endParaRPr lang="zh-CN" altLang="en-US"/>
          </a:p>
        </p:txBody>
      </p:sp>
      <p:sp>
        <p:nvSpPr>
          <p:cNvPr id="7" name="Espace réservé du numéro de diapositive 5"/>
          <p:cNvSpPr>
            <a:spLocks noGrp="1" noChangeArrowheads="1"/>
          </p:cNvSpPr>
          <p:nvPr>
            <p:ph type="sldNum" sz="quarter" idx="12"/>
          </p:nvPr>
        </p:nvSpPr>
        <p:spPr>
          <a:ln/>
        </p:spPr>
        <p:txBody>
          <a:bodyPr/>
          <a:lstStyle>
            <a:lvl1pPr>
              <a:defRPr/>
            </a:lvl1pPr>
          </a:lstStyle>
          <a:p>
            <a:pPr>
              <a:defRPr/>
            </a:pPr>
            <a:fld id="{A0C5D47E-813A-4854-ADEC-4C118D3D35B1}" type="slidenum">
              <a:rPr lang="zh-CN" altLang="fr-FR"/>
              <a:pPr>
                <a:defRPr/>
              </a:pPr>
              <a:t>‹#›</a:t>
            </a:fld>
            <a:endParaRPr lang="fr-FR" altLang="zh-CN"/>
          </a:p>
        </p:txBody>
      </p:sp>
    </p:spTree>
    <p:extLst>
      <p:ext uri="{BB962C8B-B14F-4D97-AF65-F5344CB8AC3E}">
        <p14:creationId xmlns:p14="http://schemas.microsoft.com/office/powerpoint/2010/main" val="3038988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zh-CN" smtClean="0"/>
              <a:t>Cliquez pour modifier le style du titre</a:t>
            </a:r>
          </a:p>
        </p:txBody>
      </p:sp>
      <p:sp>
        <p:nvSpPr>
          <p:cNvPr id="1027" name="Espace réservé du texte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zh-CN" smtClean="0"/>
              <a:t>Cliquez pour modifier les styles du texte du masque</a:t>
            </a:r>
          </a:p>
          <a:p>
            <a:pPr lvl="1"/>
            <a:r>
              <a:rPr lang="fr-FR" altLang="zh-CN" smtClean="0"/>
              <a:t>Deuxième niveau</a:t>
            </a:r>
          </a:p>
          <a:p>
            <a:pPr lvl="2"/>
            <a:r>
              <a:rPr lang="fr-FR" altLang="zh-CN" smtClean="0"/>
              <a:t>Troisième niveau</a:t>
            </a:r>
          </a:p>
          <a:p>
            <a:pPr lvl="3"/>
            <a:r>
              <a:rPr lang="fr-FR" altLang="zh-CN" smtClean="0"/>
              <a:t>Quatrième niveau</a:t>
            </a:r>
          </a:p>
          <a:p>
            <a:pPr lvl="4"/>
            <a:r>
              <a:rPr lang="fr-FR" altLang="zh-CN" smtClean="0"/>
              <a:t>Cinquième niveau</a:t>
            </a:r>
          </a:p>
        </p:txBody>
      </p:sp>
      <p:sp>
        <p:nvSpPr>
          <p:cNvPr id="1028" name="Espace réservé de la date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latin typeface="+mn-lt"/>
                <a:ea typeface="宋体" pitchFamily="2" charset="-122"/>
              </a:defRPr>
            </a:lvl1pPr>
          </a:lstStyle>
          <a:p>
            <a:pPr fontAlgn="base">
              <a:spcBef>
                <a:spcPct val="0"/>
              </a:spcBef>
              <a:spcAft>
                <a:spcPct val="0"/>
              </a:spcAft>
              <a:defRPr/>
            </a:pPr>
            <a:fld id="{AA4D05E3-8A93-4713-AE29-11A137E6E863}" type="datetimeFigureOut">
              <a:rPr lang="zh-CN" altLang="en-US"/>
              <a:pPr fontAlgn="base">
                <a:spcBef>
                  <a:spcPct val="0"/>
                </a:spcBef>
                <a:spcAft>
                  <a:spcPct val="0"/>
                </a:spcAft>
                <a:defRPr/>
              </a:pPr>
              <a:t>2012-8-6</a:t>
            </a:fld>
            <a:endParaRPr lang="fr-FR" altLang="zh-CN"/>
          </a:p>
        </p:txBody>
      </p:sp>
      <p:sp>
        <p:nvSpPr>
          <p:cNvPr id="1029" name="Espace réservé du pied de page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latin typeface="+mn-lt"/>
                <a:ea typeface="宋体" pitchFamily="2" charset="-122"/>
              </a:defRPr>
            </a:lvl1pPr>
          </a:lstStyle>
          <a:p>
            <a:pPr fontAlgn="base">
              <a:spcBef>
                <a:spcPct val="0"/>
              </a:spcBef>
              <a:spcAft>
                <a:spcPct val="0"/>
              </a:spcAft>
              <a:defRPr/>
            </a:pPr>
            <a:endParaRPr lang="zh-CN" altLang="en-US"/>
          </a:p>
        </p:txBody>
      </p:sp>
      <p:sp>
        <p:nvSpPr>
          <p:cNvPr id="1030" name="Espace réservé du numéro de diapositive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ea typeface="宋体" pitchFamily="2" charset="-122"/>
              </a:defRPr>
            </a:lvl1pPr>
          </a:lstStyle>
          <a:p>
            <a:pPr fontAlgn="base">
              <a:spcBef>
                <a:spcPct val="0"/>
              </a:spcBef>
              <a:spcAft>
                <a:spcPct val="0"/>
              </a:spcAft>
              <a:defRPr/>
            </a:pPr>
            <a:fld id="{0EECDB89-D6C6-4D81-94EF-3CF184F8AF06}" type="slidenum">
              <a:rPr lang="zh-CN" altLang="fr-FR"/>
              <a:pPr fontAlgn="base">
                <a:spcBef>
                  <a:spcPct val="0"/>
                </a:spcBef>
                <a:spcAft>
                  <a:spcPct val="0"/>
                </a:spcAft>
                <a:defRPr/>
              </a:pPr>
              <a:t>‹#›</a:t>
            </a:fld>
            <a:endParaRPr lang="fr-FR" altLang="zh-CN"/>
          </a:p>
        </p:txBody>
      </p:sp>
    </p:spTree>
    <p:extLst>
      <p:ext uri="{BB962C8B-B14F-4D97-AF65-F5344CB8AC3E}">
        <p14:creationId xmlns:p14="http://schemas.microsoft.com/office/powerpoint/2010/main" val="3510500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defRPr>
      </a:lvl5pPr>
      <a:lvl6pPr marL="2514600" indent="-228600" algn="l" rtl="0" fontAlgn="base">
        <a:spcBef>
          <a:spcPct val="20000"/>
        </a:spcBef>
        <a:spcAft>
          <a:spcPct val="0"/>
        </a:spcAft>
        <a:buFont typeface="Arial" charset="0"/>
        <a:buChar char="»"/>
        <a:defRPr sz="2000">
          <a:solidFill>
            <a:schemeClr val="tx1"/>
          </a:solidFill>
          <a:latin typeface="+mn-lt"/>
        </a:defRPr>
      </a:lvl6pPr>
      <a:lvl7pPr marL="2971800" indent="-228600" algn="l" rtl="0" fontAlgn="base">
        <a:spcBef>
          <a:spcPct val="20000"/>
        </a:spcBef>
        <a:spcAft>
          <a:spcPct val="0"/>
        </a:spcAft>
        <a:buFont typeface="Arial" charset="0"/>
        <a:buChar char="»"/>
        <a:defRPr sz="2000">
          <a:solidFill>
            <a:schemeClr val="tx1"/>
          </a:solidFill>
          <a:latin typeface="+mn-lt"/>
        </a:defRPr>
      </a:lvl7pPr>
      <a:lvl8pPr marL="3429000" indent="-228600" algn="l" rtl="0" fontAlgn="base">
        <a:spcBef>
          <a:spcPct val="20000"/>
        </a:spcBef>
        <a:spcAft>
          <a:spcPct val="0"/>
        </a:spcAft>
        <a:buFont typeface="Arial" charset="0"/>
        <a:buChar char="»"/>
        <a:defRPr sz="2000">
          <a:solidFill>
            <a:schemeClr val="tx1"/>
          </a:solidFill>
          <a:latin typeface="+mn-lt"/>
        </a:defRPr>
      </a:lvl8pPr>
      <a:lvl9pPr marL="3886200" indent="-228600" algn="l" rtl="0" fontAlgn="base">
        <a:spcBef>
          <a:spcPct val="20000"/>
        </a:spcBef>
        <a:spcAft>
          <a:spcPct val="0"/>
        </a:spcAft>
        <a:buFont typeface="Arial" charset="0"/>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eg"/><Relationship Id="rId13" Type="http://schemas.microsoft.com/office/2007/relationships/diagramDrawing" Target="../diagrams/drawing2.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diagramColors" Target="../diagrams/colors2.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QuickStyle" Target="../diagrams/quickStyle2.xml"/><Relationship Id="rId5" Type="http://schemas.openxmlformats.org/officeDocument/2006/relationships/diagramQuickStyle" Target="../diagrams/quickStyle1.xml"/><Relationship Id="rId10" Type="http://schemas.openxmlformats.org/officeDocument/2006/relationships/diagramLayout" Target="../diagrams/layout2.xml"/><Relationship Id="rId4" Type="http://schemas.openxmlformats.org/officeDocument/2006/relationships/diagramLayout" Target="../diagrams/layout1.xml"/><Relationship Id="rId9" Type="http://schemas.openxmlformats.org/officeDocument/2006/relationships/diagramData" Target="../diagrams/data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w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 name="图示 2"/>
          <p:cNvGraphicFramePr/>
          <p:nvPr/>
        </p:nvGraphicFramePr>
        <p:xfrm>
          <a:off x="6084168" y="1628800"/>
          <a:ext cx="2952328" cy="2520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51" name="图片 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0638"/>
            <a:ext cx="914400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图示 3"/>
          <p:cNvGraphicFramePr/>
          <p:nvPr/>
        </p:nvGraphicFramePr>
        <p:xfrm>
          <a:off x="179512" y="1412776"/>
          <a:ext cx="5112568" cy="338437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820318695"/>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Titre 1"/>
          <p:cNvSpPr>
            <a:spLocks noGrp="1"/>
          </p:cNvSpPr>
          <p:nvPr>
            <p:ph type="title" idx="4294967295"/>
          </p:nvPr>
        </p:nvSpPr>
        <p:spPr>
          <a:xfrm>
            <a:off x="468313" y="-315913"/>
            <a:ext cx="8186737" cy="1458913"/>
          </a:xfrm>
        </p:spPr>
        <p:txBody>
          <a:bodyPr/>
          <a:lstStyle/>
          <a:p>
            <a:pPr eaLnBrk="1" hangingPunct="1"/>
            <a:r>
              <a:rPr lang="zh-CN" altLang="en-US" smtClean="0">
                <a:solidFill>
                  <a:srgbClr val="404040"/>
                </a:solidFill>
                <a:ea typeface="宋体" charset="-122"/>
              </a:rPr>
              <a:t>论文内容</a:t>
            </a:r>
          </a:p>
        </p:txBody>
      </p:sp>
      <p:graphicFrame>
        <p:nvGraphicFramePr>
          <p:cNvPr id="2" name="图示 1"/>
          <p:cNvGraphicFramePr/>
          <p:nvPr/>
        </p:nvGraphicFramePr>
        <p:xfrm>
          <a:off x="0" y="692696"/>
          <a:ext cx="9144000" cy="6048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297866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12291" name="矩形 2"/>
          <p:cNvSpPr>
            <a:spLocks noChangeArrowheads="1"/>
          </p:cNvSpPr>
          <p:nvPr/>
        </p:nvSpPr>
        <p:spPr bwMode="auto">
          <a:xfrm>
            <a:off x="2411413" y="836613"/>
            <a:ext cx="6732587"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400">
                <a:solidFill>
                  <a:srgbClr val="000000"/>
                </a:solidFill>
                <a:latin typeface="Arial" charset="0"/>
                <a:ea typeface="宋体" charset="-122"/>
              </a:rPr>
              <a:t>根据热分布图可以看到</a:t>
            </a:r>
            <a:endParaRPr lang="en-US" altLang="zh-CN" sz="2400">
              <a:solidFill>
                <a:srgbClr val="000000"/>
              </a:solidFill>
              <a:latin typeface="Arial" charset="0"/>
              <a:ea typeface="宋体" charset="-122"/>
            </a:endParaRPr>
          </a:p>
          <a:p>
            <a:pPr fontAlgn="base">
              <a:spcBef>
                <a:spcPct val="0"/>
              </a:spcBef>
              <a:spcAft>
                <a:spcPct val="0"/>
              </a:spcAft>
            </a:pPr>
            <a:r>
              <a:rPr lang="en-US" altLang="zh-CN" sz="2400">
                <a:solidFill>
                  <a:srgbClr val="000000"/>
                </a:solidFill>
                <a:latin typeface="Arial" charset="0"/>
                <a:ea typeface="宋体" charset="-122"/>
              </a:rPr>
              <a:t>1</a:t>
            </a:r>
            <a:r>
              <a:rPr lang="zh-CN" altLang="en-US" sz="2400">
                <a:solidFill>
                  <a:srgbClr val="000000"/>
                </a:solidFill>
                <a:latin typeface="Arial" charset="0"/>
                <a:ea typeface="宋体" charset="-122"/>
              </a:rPr>
              <a:t>、在通道三距离空调最近和最远的机柜顶部位置出现了局部过热的现象</a:t>
            </a:r>
            <a:endParaRPr lang="en-US" altLang="zh-CN" sz="2400">
              <a:solidFill>
                <a:srgbClr val="000000"/>
              </a:solidFill>
              <a:latin typeface="Arial" charset="0"/>
              <a:ea typeface="宋体" charset="-122"/>
            </a:endParaRPr>
          </a:p>
          <a:p>
            <a:pPr fontAlgn="base">
              <a:spcBef>
                <a:spcPct val="0"/>
              </a:spcBef>
              <a:spcAft>
                <a:spcPct val="0"/>
              </a:spcAft>
            </a:pPr>
            <a:r>
              <a:rPr lang="en-US" altLang="zh-CN" sz="2400">
                <a:solidFill>
                  <a:srgbClr val="000000"/>
                </a:solidFill>
                <a:latin typeface="Arial" charset="0"/>
                <a:ea typeface="宋体" charset="-122"/>
              </a:rPr>
              <a:t>2</a:t>
            </a:r>
            <a:r>
              <a:rPr lang="zh-CN" altLang="en-US" sz="2400">
                <a:solidFill>
                  <a:srgbClr val="000000"/>
                </a:solidFill>
                <a:latin typeface="Arial" charset="0"/>
                <a:ea typeface="宋体" charset="-122"/>
              </a:rPr>
              <a:t>、</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接近回风口的两排机架即通道一、五的机柜周围也有不同程度的温度相对过高</a:t>
            </a:r>
            <a:endParaRPr lang="en-US" altLang="zh-CN"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机架的散热能力跟周围空气的运动密切相关</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空气的高速流动加强了与机架的对流换热</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使机架的热量能随着周围空气的循环及时的排出</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相反</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空气滞留区的对流换热强度小</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同时由于滞留热量很难通过空气循环带出</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使这一区域的空气温度升高</a:t>
            </a:r>
            <a:r>
              <a:rPr lang="en-US" altLang="zh-CN" sz="2400">
                <a:solidFill>
                  <a:srgbClr val="000000"/>
                </a:solidFill>
                <a:latin typeface="Arial" charset="0"/>
                <a:ea typeface="宋体" charset="-122"/>
              </a:rPr>
              <a:t>, </a:t>
            </a:r>
            <a:r>
              <a:rPr lang="zh-CN" altLang="en-US" sz="2400">
                <a:solidFill>
                  <a:srgbClr val="000000"/>
                </a:solidFill>
                <a:latin typeface="Arial" charset="0"/>
                <a:ea typeface="宋体" charset="-122"/>
              </a:rPr>
              <a:t>减小了换热驱动力。</a:t>
            </a:r>
          </a:p>
        </p:txBody>
      </p:sp>
    </p:spTree>
    <p:extLst>
      <p:ext uri="{BB962C8B-B14F-4D97-AF65-F5344CB8AC3E}">
        <p14:creationId xmlns:p14="http://schemas.microsoft.com/office/powerpoint/2010/main" val="82378207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13315" name="矩形 2"/>
          <p:cNvSpPr>
            <a:spLocks noChangeArrowheads="1"/>
          </p:cNvSpPr>
          <p:nvPr/>
        </p:nvSpPr>
        <p:spPr bwMode="auto">
          <a:xfrm>
            <a:off x="2411413" y="836613"/>
            <a:ext cx="6732587" cy="600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sz="2400">
                <a:solidFill>
                  <a:srgbClr val="000000"/>
                </a:solidFill>
                <a:latin typeface="Arial" charset="0"/>
                <a:ea typeface="宋体" charset="-122"/>
              </a:rPr>
              <a:t>3.3</a:t>
            </a:r>
            <a:r>
              <a:rPr lang="zh-CN" altLang="en-US" sz="2400">
                <a:solidFill>
                  <a:srgbClr val="000000"/>
                </a:solidFill>
                <a:latin typeface="Arial" charset="0"/>
                <a:ea typeface="宋体" charset="-122"/>
              </a:rPr>
              <a:t>问题三的模型</a:t>
            </a:r>
          </a:p>
          <a:p>
            <a:pPr fontAlgn="base">
              <a:spcBef>
                <a:spcPct val="0"/>
              </a:spcBef>
              <a:spcAft>
                <a:spcPct val="0"/>
              </a:spcAft>
            </a:pPr>
            <a:r>
              <a:rPr lang="zh-CN" altLang="en-US" sz="2400">
                <a:solidFill>
                  <a:srgbClr val="000000"/>
                </a:solidFill>
                <a:latin typeface="Arial" charset="0"/>
                <a:ea typeface="宋体" charset="-122"/>
              </a:rPr>
              <a:t>每个柜机群由于位置不同，因此对不同的        坐标的点影响度不同，考虑用矩阵分析的方法加以研究：</a:t>
            </a:r>
            <a:endParaRPr lang="en-US" altLang="zh-CN"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设第</a:t>
            </a:r>
            <a:r>
              <a:rPr lang="en-US" altLang="zh-CN" sz="2400">
                <a:solidFill>
                  <a:srgbClr val="000000"/>
                </a:solidFill>
                <a:latin typeface="Arial" charset="0"/>
                <a:ea typeface="宋体" charset="-122"/>
              </a:rPr>
              <a:t>i</a:t>
            </a:r>
            <a:r>
              <a:rPr lang="zh-CN" altLang="en-US" sz="2400">
                <a:solidFill>
                  <a:srgbClr val="000000"/>
                </a:solidFill>
                <a:latin typeface="Arial" charset="0"/>
                <a:ea typeface="宋体" charset="-122"/>
              </a:rPr>
              <a:t>个柜机完全工作量为</a:t>
            </a:r>
            <a:r>
              <a:rPr lang="en-US" altLang="zh-CN" sz="2400">
                <a:solidFill>
                  <a:srgbClr val="000000"/>
                </a:solidFill>
                <a:latin typeface="Arial" charset="0"/>
                <a:ea typeface="宋体" charset="-122"/>
              </a:rPr>
              <a:t>1</a:t>
            </a:r>
            <a:r>
              <a:rPr lang="zh-CN" altLang="en-US" sz="2400">
                <a:solidFill>
                  <a:srgbClr val="000000"/>
                </a:solidFill>
                <a:latin typeface="Arial" charset="0"/>
                <a:ea typeface="宋体" charset="-122"/>
              </a:rPr>
              <a:t>时对第</a:t>
            </a:r>
            <a:r>
              <a:rPr lang="en-US" altLang="zh-CN" sz="2400">
                <a:solidFill>
                  <a:srgbClr val="000000"/>
                </a:solidFill>
                <a:latin typeface="Arial" charset="0"/>
                <a:ea typeface="宋体" charset="-122"/>
              </a:rPr>
              <a:t>j</a:t>
            </a:r>
            <a:r>
              <a:rPr lang="zh-CN" altLang="en-US" sz="2400">
                <a:solidFill>
                  <a:srgbClr val="000000"/>
                </a:solidFill>
                <a:latin typeface="Arial" charset="0"/>
                <a:ea typeface="宋体" charset="-122"/>
              </a:rPr>
              <a:t>个点温度的影响为</a:t>
            </a:r>
            <a:r>
              <a:rPr lang="en-US" altLang="zh-CN" sz="2400">
                <a:solidFill>
                  <a:srgbClr val="000000"/>
                </a:solidFill>
                <a:latin typeface="Arial" charset="0"/>
                <a:ea typeface="宋体" charset="-122"/>
              </a:rPr>
              <a:t>Aij</a:t>
            </a:r>
            <a:r>
              <a:rPr lang="zh-CN" altLang="en-US" sz="2400">
                <a:solidFill>
                  <a:srgbClr val="000000"/>
                </a:solidFill>
                <a:latin typeface="Arial" charset="0"/>
                <a:ea typeface="宋体" charset="-122"/>
              </a:rPr>
              <a:t>。由此，我们便得出了线性方程组</a:t>
            </a: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 并通过该线性方程组求解</a:t>
            </a:r>
            <a:r>
              <a:rPr lang="en-US" altLang="zh-CN" sz="2400">
                <a:solidFill>
                  <a:srgbClr val="000000"/>
                </a:solidFill>
                <a:latin typeface="Arial" charset="0"/>
                <a:ea typeface="宋体" charset="-122"/>
              </a:rPr>
              <a:t>A</a:t>
            </a:r>
            <a:r>
              <a:rPr lang="zh-CN" altLang="en-US" sz="2400">
                <a:solidFill>
                  <a:srgbClr val="000000"/>
                </a:solidFill>
                <a:latin typeface="Arial" charset="0"/>
                <a:ea typeface="宋体" charset="-122"/>
              </a:rPr>
              <a:t>矩阵。（最小二乘法       求解）</a:t>
            </a:r>
          </a:p>
          <a:p>
            <a:pPr fontAlgn="base">
              <a:spcBef>
                <a:spcPct val="0"/>
              </a:spcBef>
              <a:spcAft>
                <a:spcPct val="0"/>
              </a:spcAft>
            </a:pPr>
            <a:r>
              <a:rPr lang="zh-CN" altLang="en-US" sz="2400">
                <a:solidFill>
                  <a:srgbClr val="000000"/>
                </a:solidFill>
                <a:latin typeface="Arial" charset="0"/>
                <a:ea typeface="宋体" charset="-122"/>
              </a:rPr>
              <a:t> </a:t>
            </a:r>
            <a:endParaRPr lang="en-US" altLang="zh-CN" sz="2400">
              <a:solidFill>
                <a:srgbClr val="000000"/>
              </a:solidFill>
              <a:latin typeface="Arial" charset="0"/>
              <a:ea typeface="宋体" charset="-122"/>
            </a:endParaRPr>
          </a:p>
          <a:p>
            <a:pPr fontAlgn="base">
              <a:spcBef>
                <a:spcPct val="0"/>
              </a:spcBef>
              <a:spcAft>
                <a:spcPct val="0"/>
              </a:spcAft>
            </a:pPr>
            <a:endParaRPr lang="zh-CN" altLang="en-US"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  代入       求解即可得到</a:t>
            </a:r>
            <a:r>
              <a:rPr lang="en-US" altLang="zh-CN" sz="2400">
                <a:solidFill>
                  <a:srgbClr val="000000"/>
                </a:solidFill>
                <a:latin typeface="Arial" charset="0"/>
                <a:ea typeface="宋体" charset="-122"/>
              </a:rPr>
              <a:t>Aij</a:t>
            </a:r>
          </a:p>
          <a:p>
            <a:pPr fontAlgn="base">
              <a:spcBef>
                <a:spcPct val="0"/>
              </a:spcBef>
              <a:spcAft>
                <a:spcPct val="0"/>
              </a:spcAft>
            </a:pPr>
            <a:endParaRPr lang="zh-CN" altLang="en-US" sz="2400">
              <a:solidFill>
                <a:srgbClr val="000000"/>
              </a:solidFill>
              <a:latin typeface="Arial" charset="0"/>
              <a:ea typeface="宋体" charset="-122"/>
            </a:endParaRPr>
          </a:p>
        </p:txBody>
      </p:sp>
      <p:pic>
        <p:nvPicPr>
          <p:cNvPr id="133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5113" y="1239838"/>
            <a:ext cx="830262"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3152775"/>
            <a:ext cx="5595938"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413" y="5365750"/>
            <a:ext cx="6732587"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9450" y="6019800"/>
            <a:ext cx="647700"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0213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14339" name="矩形 1"/>
          <p:cNvSpPr>
            <a:spLocks noChangeArrowheads="1"/>
          </p:cNvSpPr>
          <p:nvPr/>
        </p:nvSpPr>
        <p:spPr bwMode="auto">
          <a:xfrm>
            <a:off x="2627313" y="981075"/>
            <a:ext cx="63373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a:solidFill>
                  <a:srgbClr val="000000"/>
                </a:solidFill>
                <a:latin typeface="Arial" charset="0"/>
                <a:ea typeface="宋体" charset="-122"/>
              </a:rPr>
              <a:t>考虑每个机柜工作量为</a:t>
            </a:r>
            <a:r>
              <a:rPr lang="en-US" altLang="zh-CN">
                <a:solidFill>
                  <a:srgbClr val="000000"/>
                </a:solidFill>
                <a:latin typeface="Arial" charset="0"/>
                <a:ea typeface="宋体" charset="-122"/>
              </a:rPr>
              <a:t>0.8</a:t>
            </a:r>
            <a:r>
              <a:rPr lang="zh-CN" altLang="en-US">
                <a:solidFill>
                  <a:srgbClr val="000000"/>
                </a:solidFill>
                <a:latin typeface="Arial" charset="0"/>
                <a:ea typeface="宋体" charset="-122"/>
              </a:rPr>
              <a:t>或</a:t>
            </a:r>
            <a:r>
              <a:rPr lang="en-US" altLang="zh-CN">
                <a:solidFill>
                  <a:srgbClr val="000000"/>
                </a:solidFill>
                <a:latin typeface="Arial" charset="0"/>
                <a:ea typeface="宋体" charset="-122"/>
              </a:rPr>
              <a:t>0.5</a:t>
            </a:r>
            <a:r>
              <a:rPr lang="zh-CN" altLang="en-US">
                <a:solidFill>
                  <a:srgbClr val="000000"/>
                </a:solidFill>
                <a:latin typeface="Arial" charset="0"/>
                <a:ea typeface="宋体" charset="-122"/>
              </a:rPr>
              <a:t>时的效率，选取两个目标变量做优化</a:t>
            </a:r>
            <a:endParaRPr lang="en-US" altLang="zh-CN">
              <a:solidFill>
                <a:srgbClr val="000000"/>
              </a:solidFill>
              <a:latin typeface="Arial" charset="0"/>
              <a:ea typeface="宋体" charset="-122"/>
            </a:endParaRPr>
          </a:p>
          <a:p>
            <a:pPr fontAlgn="base">
              <a:spcBef>
                <a:spcPct val="0"/>
              </a:spcBef>
              <a:spcAft>
                <a:spcPct val="0"/>
              </a:spcAft>
            </a:pPr>
            <a:r>
              <a:rPr lang="zh-CN" altLang="en-US">
                <a:solidFill>
                  <a:srgbClr val="000000"/>
                </a:solidFill>
                <a:latin typeface="Arial" charset="0"/>
                <a:ea typeface="宋体" charset="-122"/>
              </a:rPr>
              <a:t>（</a:t>
            </a:r>
            <a:r>
              <a:rPr lang="en-US" altLang="zh-CN">
                <a:solidFill>
                  <a:srgbClr val="000000"/>
                </a:solidFill>
                <a:latin typeface="Arial" charset="0"/>
                <a:ea typeface="宋体" charset="-122"/>
              </a:rPr>
              <a:t>1</a:t>
            </a:r>
            <a:r>
              <a:rPr lang="zh-CN" altLang="en-US">
                <a:solidFill>
                  <a:srgbClr val="000000"/>
                </a:solidFill>
                <a:latin typeface="Arial" charset="0"/>
                <a:ea typeface="宋体" charset="-122"/>
              </a:rPr>
              <a:t>）	考虑最高温度最低优化</a:t>
            </a:r>
            <a:r>
              <a:rPr lang="en-US" altLang="zh-CN">
                <a:solidFill>
                  <a:srgbClr val="000000"/>
                </a:solidFill>
                <a:latin typeface="Arial" charset="0"/>
                <a:ea typeface="宋体" charset="-122"/>
              </a:rPr>
              <a:t>(f(y1))</a:t>
            </a:r>
          </a:p>
          <a:p>
            <a:pPr fontAlgn="base">
              <a:spcBef>
                <a:spcPct val="0"/>
              </a:spcBef>
              <a:spcAft>
                <a:spcPct val="0"/>
              </a:spcAft>
            </a:pPr>
            <a:endParaRPr lang="en-US" altLang="zh-CN">
              <a:solidFill>
                <a:srgbClr val="000000"/>
              </a:solidFill>
              <a:latin typeface="Arial" charset="0"/>
              <a:ea typeface="宋体" charset="-122"/>
            </a:endParaRPr>
          </a:p>
          <a:p>
            <a:pPr fontAlgn="base">
              <a:spcBef>
                <a:spcPct val="0"/>
              </a:spcBef>
              <a:spcAft>
                <a:spcPct val="0"/>
              </a:spcAft>
            </a:pPr>
            <a:r>
              <a:rPr lang="zh-CN" altLang="en-US">
                <a:solidFill>
                  <a:srgbClr val="000000"/>
                </a:solidFill>
                <a:latin typeface="Arial" charset="0"/>
                <a:ea typeface="宋体" charset="-122"/>
              </a:rPr>
              <a:t>（</a:t>
            </a:r>
            <a:r>
              <a:rPr lang="en-US" altLang="zh-CN">
                <a:solidFill>
                  <a:srgbClr val="000000"/>
                </a:solidFill>
                <a:latin typeface="Arial" charset="0"/>
                <a:ea typeface="宋体" charset="-122"/>
              </a:rPr>
              <a:t>2</a:t>
            </a:r>
            <a:r>
              <a:rPr lang="zh-CN" altLang="en-US">
                <a:solidFill>
                  <a:srgbClr val="000000"/>
                </a:solidFill>
                <a:latin typeface="Arial" charset="0"/>
                <a:ea typeface="宋体" charset="-122"/>
              </a:rPr>
              <a:t>）	考虑各个观测点彼此温度之差最小做优化</a:t>
            </a:r>
            <a:r>
              <a:rPr lang="en-US" altLang="zh-CN">
                <a:solidFill>
                  <a:srgbClr val="000000"/>
                </a:solidFill>
                <a:latin typeface="Arial" charset="0"/>
                <a:ea typeface="宋体" charset="-122"/>
              </a:rPr>
              <a:t>(f(y2))</a:t>
            </a:r>
          </a:p>
          <a:p>
            <a:pPr fontAlgn="base">
              <a:spcBef>
                <a:spcPct val="0"/>
              </a:spcBef>
              <a:spcAft>
                <a:spcPct val="0"/>
              </a:spcAft>
            </a:pPr>
            <a:endParaRPr lang="en-US" altLang="zh-CN">
              <a:solidFill>
                <a:srgbClr val="000000"/>
              </a:solidFill>
              <a:latin typeface="Arial" charset="0"/>
              <a:ea typeface="宋体" charset="-122"/>
            </a:endParaRPr>
          </a:p>
          <a:p>
            <a:pPr fontAlgn="base">
              <a:spcBef>
                <a:spcPct val="0"/>
              </a:spcBef>
              <a:spcAft>
                <a:spcPct val="0"/>
              </a:spcAft>
            </a:pPr>
            <a:r>
              <a:rPr lang="en-US" altLang="zh-CN">
                <a:solidFill>
                  <a:srgbClr val="000000"/>
                </a:solidFill>
                <a:latin typeface="Arial" charset="0"/>
                <a:ea typeface="宋体" charset="-122"/>
              </a:rPr>
              <a:t>0-1</a:t>
            </a:r>
            <a:r>
              <a:rPr lang="zh-CN" altLang="en-US">
                <a:solidFill>
                  <a:srgbClr val="000000"/>
                </a:solidFill>
                <a:latin typeface="Arial" charset="0"/>
                <a:ea typeface="宋体" charset="-122"/>
              </a:rPr>
              <a:t>分布</a:t>
            </a:r>
            <a:endParaRPr lang="en-US" altLang="zh-CN">
              <a:solidFill>
                <a:srgbClr val="000000"/>
              </a:solidFill>
              <a:latin typeface="Arial" charset="0"/>
              <a:ea typeface="宋体" charset="-122"/>
            </a:endParaRPr>
          </a:p>
          <a:p>
            <a:pPr fontAlgn="base">
              <a:spcBef>
                <a:spcPct val="0"/>
              </a:spcBef>
              <a:spcAft>
                <a:spcPct val="0"/>
              </a:spcAft>
            </a:pPr>
            <a:r>
              <a:rPr lang="zh-CN" altLang="en-US">
                <a:solidFill>
                  <a:srgbClr val="000000"/>
                </a:solidFill>
                <a:latin typeface="Arial" charset="0"/>
                <a:ea typeface="宋体" charset="-122"/>
              </a:rPr>
              <a:t>变量                 只能取</a:t>
            </a:r>
            <a:r>
              <a:rPr lang="en-US" altLang="zh-CN">
                <a:solidFill>
                  <a:srgbClr val="000000"/>
                </a:solidFill>
                <a:latin typeface="Arial" charset="0"/>
                <a:ea typeface="宋体" charset="-122"/>
              </a:rPr>
              <a:t>0</a:t>
            </a:r>
            <a:r>
              <a:rPr lang="zh-CN" altLang="en-US">
                <a:solidFill>
                  <a:srgbClr val="000000"/>
                </a:solidFill>
                <a:latin typeface="Arial" charset="0"/>
                <a:ea typeface="宋体" charset="-122"/>
              </a:rPr>
              <a:t>或者</a:t>
            </a:r>
            <a:r>
              <a:rPr lang="en-US" altLang="zh-CN">
                <a:solidFill>
                  <a:srgbClr val="000000"/>
                </a:solidFill>
                <a:latin typeface="Arial" charset="0"/>
                <a:ea typeface="宋体" charset="-122"/>
              </a:rPr>
              <a:t>1</a:t>
            </a:r>
            <a:r>
              <a:rPr lang="zh-CN" altLang="en-US">
                <a:solidFill>
                  <a:srgbClr val="000000"/>
                </a:solidFill>
                <a:latin typeface="Arial" charset="0"/>
                <a:ea typeface="宋体" charset="-122"/>
              </a:rPr>
              <a:t>，因此每个机柜工作量为</a:t>
            </a:r>
            <a:r>
              <a:rPr lang="en-US" altLang="zh-CN">
                <a:solidFill>
                  <a:srgbClr val="000000"/>
                </a:solidFill>
                <a:latin typeface="Arial" charset="0"/>
                <a:ea typeface="宋体" charset="-122"/>
              </a:rPr>
              <a:t>0.8</a:t>
            </a:r>
            <a:r>
              <a:rPr lang="zh-CN" altLang="en-US">
                <a:solidFill>
                  <a:srgbClr val="000000"/>
                </a:solidFill>
                <a:latin typeface="Arial" charset="0"/>
                <a:ea typeface="宋体" charset="-122"/>
              </a:rPr>
              <a:t>或</a:t>
            </a:r>
            <a:r>
              <a:rPr lang="en-US" altLang="zh-CN">
                <a:solidFill>
                  <a:srgbClr val="000000"/>
                </a:solidFill>
                <a:latin typeface="Arial" charset="0"/>
                <a:ea typeface="宋体" charset="-122"/>
              </a:rPr>
              <a:t>0.5</a:t>
            </a:r>
            <a:r>
              <a:rPr lang="zh-CN" altLang="en-US">
                <a:solidFill>
                  <a:srgbClr val="000000"/>
                </a:solidFill>
                <a:latin typeface="Arial" charset="0"/>
                <a:ea typeface="宋体" charset="-122"/>
              </a:rPr>
              <a:t>时的温度分布为</a:t>
            </a:r>
            <a:endParaRPr lang="en-US" altLang="zh-CN">
              <a:solidFill>
                <a:srgbClr val="000000"/>
              </a:solidFill>
              <a:latin typeface="Arial" charset="0"/>
              <a:ea typeface="宋体" charset="-122"/>
            </a:endParaRPr>
          </a:p>
          <a:p>
            <a:pPr fontAlgn="base">
              <a:spcBef>
                <a:spcPct val="0"/>
              </a:spcBef>
              <a:spcAft>
                <a:spcPct val="0"/>
              </a:spcAft>
            </a:pPr>
            <a:endParaRPr lang="zh-CN" altLang="en-US">
              <a:solidFill>
                <a:srgbClr val="000000"/>
              </a:solidFill>
              <a:latin typeface="Arial" charset="0"/>
              <a:ea typeface="宋体" charset="-122"/>
            </a:endParaRPr>
          </a:p>
        </p:txBody>
      </p:sp>
      <p:pic>
        <p:nvPicPr>
          <p:cNvPr id="143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2924175"/>
            <a:ext cx="1131888" cy="38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3644900"/>
            <a:ext cx="5616575" cy="243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2" name="矩形 3"/>
          <p:cNvSpPr>
            <a:spLocks noChangeArrowheads="1"/>
          </p:cNvSpPr>
          <p:nvPr/>
        </p:nvSpPr>
        <p:spPr bwMode="auto">
          <a:xfrm>
            <a:off x="2843213" y="6062663"/>
            <a:ext cx="6121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a:solidFill>
                  <a:srgbClr val="000000"/>
                </a:solidFill>
                <a:latin typeface="Arial" charset="0"/>
                <a:ea typeface="宋体" charset="-122"/>
              </a:rPr>
              <a:t>对此两种整型规划问题我们可以用</a:t>
            </a:r>
            <a:r>
              <a:rPr lang="en-US" altLang="zh-CN">
                <a:solidFill>
                  <a:srgbClr val="000000"/>
                </a:solidFill>
                <a:latin typeface="Arial" charset="0"/>
                <a:ea typeface="宋体" charset="-122"/>
              </a:rPr>
              <a:t>matlab</a:t>
            </a:r>
            <a:r>
              <a:rPr lang="zh-CN" altLang="en-US">
                <a:solidFill>
                  <a:srgbClr val="000000"/>
                </a:solidFill>
                <a:latin typeface="Arial" charset="0"/>
                <a:ea typeface="宋体" charset="-122"/>
              </a:rPr>
              <a:t>求解得</a:t>
            </a:r>
          </a:p>
          <a:p>
            <a:pPr fontAlgn="base">
              <a:spcBef>
                <a:spcPct val="0"/>
              </a:spcBef>
              <a:spcAft>
                <a:spcPct val="0"/>
              </a:spcAft>
            </a:pPr>
            <a:r>
              <a:rPr lang="zh-CN" altLang="en-US">
                <a:solidFill>
                  <a:srgbClr val="000000"/>
                </a:solidFill>
                <a:latin typeface="Arial" charset="0"/>
                <a:ea typeface="宋体" charset="-122"/>
              </a:rPr>
              <a:t> </a:t>
            </a:r>
          </a:p>
        </p:txBody>
      </p:sp>
      <p:pic>
        <p:nvPicPr>
          <p:cNvPr id="1434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40650" y="6110288"/>
            <a:ext cx="14033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975536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论文内容</a:t>
            </a:r>
          </a:p>
        </p:txBody>
      </p:sp>
      <p:graphicFrame>
        <p:nvGraphicFramePr>
          <p:cNvPr id="3" name="图示 2"/>
          <p:cNvGraphicFramePr/>
          <p:nvPr/>
        </p:nvGraphicFramePr>
        <p:xfrm>
          <a:off x="0" y="1397000"/>
          <a:ext cx="91440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643096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论文内容</a:t>
            </a:r>
          </a:p>
        </p:txBody>
      </p:sp>
      <p:sp>
        <p:nvSpPr>
          <p:cNvPr id="16387" name="矩形 1"/>
          <p:cNvSpPr>
            <a:spLocks noChangeArrowheads="1"/>
          </p:cNvSpPr>
          <p:nvPr/>
        </p:nvSpPr>
        <p:spPr bwMode="auto">
          <a:xfrm>
            <a:off x="0" y="1484313"/>
            <a:ext cx="89646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a:solidFill>
                  <a:srgbClr val="000000"/>
                </a:solidFill>
                <a:latin typeface="Arial" charset="0"/>
                <a:ea typeface="宋体" charset="-122"/>
              </a:rPr>
              <a:t>3.4</a:t>
            </a:r>
            <a:r>
              <a:rPr lang="zh-CN" altLang="en-US">
                <a:solidFill>
                  <a:srgbClr val="000000"/>
                </a:solidFill>
                <a:latin typeface="Arial" charset="0"/>
                <a:ea typeface="宋体" charset="-122"/>
              </a:rPr>
              <a:t>问题四的模型</a:t>
            </a:r>
            <a:endParaRPr lang="en-US" altLang="zh-CN">
              <a:solidFill>
                <a:srgbClr val="000000"/>
              </a:solidFill>
              <a:latin typeface="Arial" charset="0"/>
              <a:ea typeface="宋体" charset="-122"/>
            </a:endParaRPr>
          </a:p>
          <a:p>
            <a:pPr fontAlgn="base">
              <a:spcBef>
                <a:spcPct val="0"/>
              </a:spcBef>
              <a:spcAft>
                <a:spcPct val="0"/>
              </a:spcAft>
            </a:pPr>
            <a:r>
              <a:rPr lang="zh-CN" altLang="en-US">
                <a:solidFill>
                  <a:srgbClr val="000000"/>
                </a:solidFill>
                <a:latin typeface="Arial" charset="0"/>
                <a:ea typeface="宋体" charset="-122"/>
              </a:rPr>
              <a:t>以</a:t>
            </a:r>
            <a:r>
              <a:rPr lang="en-US" altLang="zh-CN">
                <a:solidFill>
                  <a:srgbClr val="000000"/>
                </a:solidFill>
                <a:latin typeface="Arial" charset="0"/>
                <a:ea typeface="宋体" charset="-122"/>
              </a:rPr>
              <a:t>《</a:t>
            </a:r>
            <a:r>
              <a:rPr lang="zh-CN" altLang="en-US">
                <a:solidFill>
                  <a:srgbClr val="000000"/>
                </a:solidFill>
                <a:latin typeface="Arial" charset="0"/>
                <a:ea typeface="宋体" charset="-122"/>
              </a:rPr>
              <a:t>电子信息系统机房设计规范</a:t>
            </a:r>
            <a:r>
              <a:rPr lang="en-US" altLang="zh-CN">
                <a:solidFill>
                  <a:srgbClr val="000000"/>
                </a:solidFill>
                <a:latin typeface="Arial" charset="0"/>
                <a:ea typeface="宋体" charset="-122"/>
              </a:rPr>
              <a:t>》C</a:t>
            </a:r>
            <a:r>
              <a:rPr lang="zh-CN" altLang="en-US">
                <a:solidFill>
                  <a:srgbClr val="000000"/>
                </a:solidFill>
                <a:latin typeface="Arial" charset="0"/>
                <a:ea typeface="宋体" charset="-122"/>
              </a:rPr>
              <a:t>级要求为约束条件</a:t>
            </a:r>
            <a:endParaRPr lang="en-US" altLang="zh-CN">
              <a:solidFill>
                <a:srgbClr val="000000"/>
              </a:solidFill>
              <a:latin typeface="Arial" charset="0"/>
              <a:ea typeface="宋体" charset="-122"/>
            </a:endParaRPr>
          </a:p>
          <a:p>
            <a:pPr fontAlgn="base">
              <a:spcBef>
                <a:spcPct val="0"/>
              </a:spcBef>
              <a:spcAft>
                <a:spcPct val="0"/>
              </a:spcAft>
            </a:pPr>
            <a:endParaRPr lang="zh-CN" altLang="en-US">
              <a:solidFill>
                <a:srgbClr val="000000"/>
              </a:solidFill>
              <a:latin typeface="Arial" charset="0"/>
              <a:ea typeface="宋体" charset="-122"/>
            </a:endParaRPr>
          </a:p>
        </p:txBody>
      </p:sp>
      <p:pic>
        <p:nvPicPr>
          <p:cNvPr id="1638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6088" y="2060575"/>
            <a:ext cx="237807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9" name="矩形 4"/>
          <p:cNvSpPr>
            <a:spLocks noChangeArrowheads="1"/>
          </p:cNvSpPr>
          <p:nvPr/>
        </p:nvSpPr>
        <p:spPr bwMode="auto">
          <a:xfrm>
            <a:off x="161925" y="3236913"/>
            <a:ext cx="88026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a:solidFill>
                  <a:srgbClr val="000000"/>
                </a:solidFill>
                <a:latin typeface="Arial" charset="0"/>
                <a:ea typeface="宋体" charset="-122"/>
              </a:rPr>
              <a:t>对于温度能量损耗，有如下模型：</a:t>
            </a:r>
            <a:endParaRPr lang="en-US" altLang="zh-CN">
              <a:solidFill>
                <a:srgbClr val="000000"/>
              </a:solidFill>
              <a:latin typeface="Arial" charset="0"/>
              <a:ea typeface="宋体" charset="-122"/>
            </a:endParaRPr>
          </a:p>
          <a:p>
            <a:pPr fontAlgn="base">
              <a:spcBef>
                <a:spcPct val="0"/>
              </a:spcBef>
              <a:spcAft>
                <a:spcPct val="0"/>
              </a:spcAft>
            </a:pPr>
            <a:endParaRPr lang="zh-CN" altLang="en-US">
              <a:solidFill>
                <a:srgbClr val="000000"/>
              </a:solidFill>
              <a:latin typeface="Arial" charset="0"/>
              <a:ea typeface="宋体" charset="-122"/>
            </a:endParaRPr>
          </a:p>
        </p:txBody>
      </p:sp>
      <p:pic>
        <p:nvPicPr>
          <p:cNvPr id="1639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75" y="3429000"/>
            <a:ext cx="95948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1" name="矩形 5"/>
          <p:cNvSpPr>
            <a:spLocks noChangeArrowheads="1"/>
          </p:cNvSpPr>
          <p:nvPr/>
        </p:nvSpPr>
        <p:spPr bwMode="auto">
          <a:xfrm>
            <a:off x="161925" y="4421188"/>
            <a:ext cx="4570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zh-CN" altLang="en-US">
                <a:solidFill>
                  <a:srgbClr val="000000"/>
                </a:solidFill>
                <a:latin typeface="Arial" charset="0"/>
                <a:ea typeface="宋体" charset="-122"/>
              </a:rPr>
              <a:t>对于风速对能量损失的影响，有如下模型：</a:t>
            </a:r>
            <a:endParaRPr lang="en-US" altLang="zh-CN">
              <a:solidFill>
                <a:srgbClr val="000000"/>
              </a:solidFill>
              <a:latin typeface="Arial" charset="0"/>
              <a:ea typeface="宋体" charset="-122"/>
            </a:endParaRPr>
          </a:p>
          <a:p>
            <a:pPr fontAlgn="base">
              <a:spcBef>
                <a:spcPct val="0"/>
              </a:spcBef>
              <a:spcAft>
                <a:spcPct val="0"/>
              </a:spcAft>
            </a:pPr>
            <a:endParaRPr lang="zh-CN" altLang="en-US">
              <a:solidFill>
                <a:srgbClr val="000000"/>
              </a:solidFill>
              <a:latin typeface="Arial" charset="0"/>
              <a:ea typeface="宋体" charset="-122"/>
            </a:endParaRPr>
          </a:p>
        </p:txBody>
      </p:sp>
      <p:pic>
        <p:nvPicPr>
          <p:cNvPr id="163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4724400"/>
            <a:ext cx="121602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3" name="矩形 6"/>
          <p:cNvSpPr>
            <a:spLocks noChangeArrowheads="1"/>
          </p:cNvSpPr>
          <p:nvPr/>
        </p:nvSpPr>
        <p:spPr bwMode="auto">
          <a:xfrm>
            <a:off x="193675" y="5454650"/>
            <a:ext cx="87709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a:solidFill>
                  <a:srgbClr val="000000"/>
                </a:solidFill>
                <a:latin typeface="Arial" charset="0"/>
                <a:ea typeface="宋体" charset="-122"/>
              </a:rPr>
              <a:t>目标函数：</a:t>
            </a:r>
            <a:endParaRPr lang="en-US" altLang="zh-CN">
              <a:solidFill>
                <a:srgbClr val="000000"/>
              </a:solidFill>
              <a:latin typeface="Arial" charset="0"/>
              <a:ea typeface="宋体" charset="-122"/>
            </a:endParaRPr>
          </a:p>
          <a:p>
            <a:pPr fontAlgn="base">
              <a:spcBef>
                <a:spcPct val="0"/>
              </a:spcBef>
              <a:spcAft>
                <a:spcPct val="0"/>
              </a:spcAft>
            </a:pPr>
            <a:endParaRPr lang="zh-CN" altLang="en-US">
              <a:solidFill>
                <a:srgbClr val="000000"/>
              </a:solidFill>
              <a:latin typeface="Arial" charset="0"/>
              <a:ea typeface="宋体" charset="-122"/>
            </a:endParaRPr>
          </a:p>
        </p:txBody>
      </p:sp>
      <p:pic>
        <p:nvPicPr>
          <p:cNvPr id="16394"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6613" y="6026150"/>
            <a:ext cx="15103476"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203724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论文内容</a:t>
            </a:r>
          </a:p>
        </p:txBody>
      </p:sp>
      <p:graphicFrame>
        <p:nvGraphicFramePr>
          <p:cNvPr id="3" name="图示 2"/>
          <p:cNvGraphicFramePr/>
          <p:nvPr/>
        </p:nvGraphicFramePr>
        <p:xfrm>
          <a:off x="0" y="1397000"/>
          <a:ext cx="91440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7404242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模型的改进与推广</a:t>
            </a:r>
          </a:p>
        </p:txBody>
      </p:sp>
      <p:graphicFrame>
        <p:nvGraphicFramePr>
          <p:cNvPr id="4" name="图示 3"/>
          <p:cNvGraphicFramePr/>
          <p:nvPr/>
        </p:nvGraphicFramePr>
        <p:xfrm>
          <a:off x="179512" y="1196752"/>
          <a:ext cx="8856984"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0667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CF56947B-D085-49C1-8739-04FF4EE635D4}"/>
                                            </p:graphicEl>
                                          </p:spTgt>
                                        </p:tgtEl>
                                        <p:attrNameLst>
                                          <p:attrName>style.visibility</p:attrName>
                                        </p:attrNameLst>
                                      </p:cBhvr>
                                      <p:to>
                                        <p:strVal val="visible"/>
                                      </p:to>
                                    </p:set>
                                    <p:animEffect transition="in" filter="fade">
                                      <p:cBhvr>
                                        <p:cTn id="7" dur="1000"/>
                                        <p:tgtEl>
                                          <p:spTgt spid="4">
                                            <p:graphicEl>
                                              <a:dgm id="{CF56947B-D085-49C1-8739-04FF4EE635D4}"/>
                                            </p:graphicEl>
                                          </p:spTgt>
                                        </p:tgtEl>
                                      </p:cBhvr>
                                    </p:animEffect>
                                    <p:anim calcmode="lin" valueType="num">
                                      <p:cBhvr>
                                        <p:cTn id="8" dur="1000" fill="hold"/>
                                        <p:tgtEl>
                                          <p:spTgt spid="4">
                                            <p:graphicEl>
                                              <a:dgm id="{CF56947B-D085-49C1-8739-04FF4EE635D4}"/>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CF56947B-D085-49C1-8739-04FF4EE635D4}"/>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29BC2ACB-1F1F-4080-A54B-8DDAF44A95B0}"/>
                                            </p:graphicEl>
                                          </p:spTgt>
                                        </p:tgtEl>
                                        <p:attrNameLst>
                                          <p:attrName>style.visibility</p:attrName>
                                        </p:attrNameLst>
                                      </p:cBhvr>
                                      <p:to>
                                        <p:strVal val="visible"/>
                                      </p:to>
                                    </p:set>
                                    <p:animEffect transition="in" filter="fade">
                                      <p:cBhvr>
                                        <p:cTn id="14" dur="1000"/>
                                        <p:tgtEl>
                                          <p:spTgt spid="4">
                                            <p:graphicEl>
                                              <a:dgm id="{29BC2ACB-1F1F-4080-A54B-8DDAF44A95B0}"/>
                                            </p:graphicEl>
                                          </p:spTgt>
                                        </p:tgtEl>
                                      </p:cBhvr>
                                    </p:animEffect>
                                    <p:anim calcmode="lin" valueType="num">
                                      <p:cBhvr>
                                        <p:cTn id="15" dur="1000" fill="hold"/>
                                        <p:tgtEl>
                                          <p:spTgt spid="4">
                                            <p:graphicEl>
                                              <a:dgm id="{29BC2ACB-1F1F-4080-A54B-8DDAF44A95B0}"/>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29BC2ACB-1F1F-4080-A54B-8DDAF44A95B0}"/>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D7849056-4C32-401E-BDE2-4D37618F2E82}"/>
                                            </p:graphicEl>
                                          </p:spTgt>
                                        </p:tgtEl>
                                        <p:attrNameLst>
                                          <p:attrName>style.visibility</p:attrName>
                                        </p:attrNameLst>
                                      </p:cBhvr>
                                      <p:to>
                                        <p:strVal val="visible"/>
                                      </p:to>
                                    </p:set>
                                    <p:animEffect transition="in" filter="fade">
                                      <p:cBhvr>
                                        <p:cTn id="21" dur="1000"/>
                                        <p:tgtEl>
                                          <p:spTgt spid="4">
                                            <p:graphicEl>
                                              <a:dgm id="{D7849056-4C32-401E-BDE2-4D37618F2E82}"/>
                                            </p:graphicEl>
                                          </p:spTgt>
                                        </p:tgtEl>
                                      </p:cBhvr>
                                    </p:animEffect>
                                    <p:anim calcmode="lin" valueType="num">
                                      <p:cBhvr>
                                        <p:cTn id="22" dur="1000" fill="hold"/>
                                        <p:tgtEl>
                                          <p:spTgt spid="4">
                                            <p:graphicEl>
                                              <a:dgm id="{D7849056-4C32-401E-BDE2-4D37618F2E8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D7849056-4C32-401E-BDE2-4D37618F2E8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2FA143B5-C6F7-442C-90A4-1FD91C7975D7}"/>
                                            </p:graphicEl>
                                          </p:spTgt>
                                        </p:tgtEl>
                                        <p:attrNameLst>
                                          <p:attrName>style.visibility</p:attrName>
                                        </p:attrNameLst>
                                      </p:cBhvr>
                                      <p:to>
                                        <p:strVal val="visible"/>
                                      </p:to>
                                    </p:set>
                                    <p:animEffect transition="in" filter="fade">
                                      <p:cBhvr>
                                        <p:cTn id="28" dur="1000"/>
                                        <p:tgtEl>
                                          <p:spTgt spid="4">
                                            <p:graphicEl>
                                              <a:dgm id="{2FA143B5-C6F7-442C-90A4-1FD91C7975D7}"/>
                                            </p:graphicEl>
                                          </p:spTgt>
                                        </p:tgtEl>
                                      </p:cBhvr>
                                    </p:animEffect>
                                    <p:anim calcmode="lin" valueType="num">
                                      <p:cBhvr>
                                        <p:cTn id="29" dur="1000" fill="hold"/>
                                        <p:tgtEl>
                                          <p:spTgt spid="4">
                                            <p:graphicEl>
                                              <a:dgm id="{2FA143B5-C6F7-442C-90A4-1FD91C7975D7}"/>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2FA143B5-C6F7-442C-90A4-1FD91C7975D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938180" y="0"/>
            <a:ext cx="7205820"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base">
              <a:spcBef>
                <a:spcPct val="0"/>
              </a:spcBef>
              <a:spcAft>
                <a:spcPct val="0"/>
              </a:spcAft>
              <a:defRPr/>
            </a:pPr>
            <a:r>
              <a:rPr lang="zh-CN" altLang="en-US" sz="5400" b="1" i="1" spc="50" dirty="0">
                <a:ln w="11430"/>
                <a:gradFill>
                  <a:gsLst>
                    <a:gs pos="25000">
                      <a:srgbClr val="C0504D">
                        <a:satMod val="155000"/>
                      </a:srgbClr>
                    </a:gs>
                    <a:gs pos="100000">
                      <a:srgbClr val="C0504D">
                        <a:shade val="45000"/>
                        <a:satMod val="165000"/>
                      </a:srgbClr>
                    </a:gs>
                  </a:gsLst>
                  <a:lin ang="5400000"/>
                </a:gradFill>
                <a:effectLst>
                  <a:glow rad="228600">
                    <a:srgbClr val="C0504D">
                      <a:satMod val="175000"/>
                      <a:alpha val="40000"/>
                    </a:srgbClr>
                  </a:glow>
                  <a:outerShdw blurRad="76200" dist="50800" dir="5400000" algn="tl" rotWithShape="0">
                    <a:srgbClr val="000000">
                      <a:alpha val="65000"/>
                    </a:srgbClr>
                  </a:outerShdw>
                </a:effectLst>
                <a:latin typeface="Arial" charset="0"/>
              </a:rPr>
              <a:t>谢谢观赏，敬请指教！</a:t>
            </a:r>
          </a:p>
        </p:txBody>
      </p:sp>
    </p:spTree>
    <p:extLst>
      <p:ext uri="{BB962C8B-B14F-4D97-AF65-F5344CB8AC3E}">
        <p14:creationId xmlns:p14="http://schemas.microsoft.com/office/powerpoint/2010/main" val="2554909686"/>
      </p:ext>
    </p:extLst>
  </p:cSld>
  <p:clrMapOvr>
    <a:masterClrMapping/>
  </p:clrMapOvr>
  <mc:AlternateContent xmlns:mc="http://schemas.openxmlformats.org/markup-compatibility/2006">
    <mc:Choice xmlns:p14="http://schemas.microsoft.com/office/powerpoint/2010/main" Requires="p14">
      <p:transition spd="slow" p14:dur="5250">
        <p14:vortex/>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宏观印象</a:t>
            </a:r>
          </a:p>
        </p:txBody>
      </p:sp>
      <p:graphicFrame>
        <p:nvGraphicFramePr>
          <p:cNvPr id="3" name="内容占位符 2"/>
          <p:cNvGraphicFramePr>
            <a:graphicFrameLocks noGrp="1"/>
          </p:cNvGraphicFramePr>
          <p:nvPr>
            <p:ph idx="4294967295"/>
          </p:nvPr>
        </p:nvGraphicFramePr>
        <p:xfrm>
          <a:off x="2699792" y="908720"/>
          <a:ext cx="6264696" cy="54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6237447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graphicEl>
                                              <a:dgm id="{7E758966-3497-4304-857A-38D214E8CBD8}"/>
                                            </p:graphicEl>
                                          </p:spTgt>
                                        </p:tgtEl>
                                        <p:attrNameLst>
                                          <p:attrName>style.visibility</p:attrName>
                                        </p:attrNameLst>
                                      </p:cBhvr>
                                      <p:to>
                                        <p:strVal val="visible"/>
                                      </p:to>
                                    </p:set>
                                    <p:anim calcmode="lin" valueType="num">
                                      <p:cBhvr additive="base">
                                        <p:cTn id="7" dur="500" fill="hold"/>
                                        <p:tgtEl>
                                          <p:spTgt spid="3">
                                            <p:graphicEl>
                                              <a:dgm id="{7E758966-3497-4304-857A-38D214E8CBD8}"/>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graphicEl>
                                              <a:dgm id="{7E758966-3497-4304-857A-38D214E8CBD8}"/>
                                            </p:graphic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graphicEl>
                                              <a:dgm id="{B1F2FA22-DC39-4DC0-A05C-9CB81E18B342}"/>
                                            </p:graphicEl>
                                          </p:spTgt>
                                        </p:tgtEl>
                                        <p:attrNameLst>
                                          <p:attrName>style.visibility</p:attrName>
                                        </p:attrNameLst>
                                      </p:cBhvr>
                                      <p:to>
                                        <p:strVal val="visible"/>
                                      </p:to>
                                    </p:set>
                                    <p:anim calcmode="lin" valueType="num">
                                      <p:cBhvr additive="base">
                                        <p:cTn id="13" dur="500" fill="hold"/>
                                        <p:tgtEl>
                                          <p:spTgt spid="3">
                                            <p:graphicEl>
                                              <a:dgm id="{B1F2FA22-DC39-4DC0-A05C-9CB81E18B342}"/>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graphicEl>
                                              <a:dgm id="{B1F2FA22-DC39-4DC0-A05C-9CB81E18B342}"/>
                                            </p:graphic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graphicEl>
                                              <a:dgm id="{2EA53935-BFAF-426F-8B52-EF7EF385CE17}"/>
                                            </p:graphicEl>
                                          </p:spTgt>
                                        </p:tgtEl>
                                        <p:attrNameLst>
                                          <p:attrName>style.visibility</p:attrName>
                                        </p:attrNameLst>
                                      </p:cBhvr>
                                      <p:to>
                                        <p:strVal val="visible"/>
                                      </p:to>
                                    </p:set>
                                    <p:anim calcmode="lin" valueType="num">
                                      <p:cBhvr additive="base">
                                        <p:cTn id="19" dur="500" fill="hold"/>
                                        <p:tgtEl>
                                          <p:spTgt spid="3">
                                            <p:graphicEl>
                                              <a:dgm id="{2EA53935-BFAF-426F-8B52-EF7EF385CE17}"/>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graphicEl>
                                              <a:dgm id="{2EA53935-BFAF-426F-8B52-EF7EF385CE17}"/>
                                            </p:graphic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graphicEl>
                                              <a:dgm id="{702AD33A-1A5A-4C51-A11E-ADEE5C43AEB8}"/>
                                            </p:graphicEl>
                                          </p:spTgt>
                                        </p:tgtEl>
                                        <p:attrNameLst>
                                          <p:attrName>style.visibility</p:attrName>
                                        </p:attrNameLst>
                                      </p:cBhvr>
                                      <p:to>
                                        <p:strVal val="visible"/>
                                      </p:to>
                                    </p:set>
                                    <p:anim calcmode="lin" valueType="num">
                                      <p:cBhvr additive="base">
                                        <p:cTn id="25" dur="500" fill="hold"/>
                                        <p:tgtEl>
                                          <p:spTgt spid="3">
                                            <p:graphicEl>
                                              <a:dgm id="{702AD33A-1A5A-4C51-A11E-ADEE5C43AEB8}"/>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graphicEl>
                                              <a:dgm id="{702AD33A-1A5A-4C51-A11E-ADEE5C43AEB8}"/>
                                            </p:graphic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graphicEl>
                                              <a:dgm id="{3576677D-E98C-443A-8DF0-0188D380E949}"/>
                                            </p:graphicEl>
                                          </p:spTgt>
                                        </p:tgtEl>
                                        <p:attrNameLst>
                                          <p:attrName>style.visibility</p:attrName>
                                        </p:attrNameLst>
                                      </p:cBhvr>
                                      <p:to>
                                        <p:strVal val="visible"/>
                                      </p:to>
                                    </p:set>
                                    <p:anim calcmode="lin" valueType="num">
                                      <p:cBhvr additive="base">
                                        <p:cTn id="31" dur="500" fill="hold"/>
                                        <p:tgtEl>
                                          <p:spTgt spid="3">
                                            <p:graphicEl>
                                              <a:dgm id="{3576677D-E98C-443A-8DF0-0188D380E949}"/>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graphicEl>
                                              <a:dgm id="{3576677D-E98C-443A-8DF0-0188D380E949}"/>
                                            </p:graphic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3">
                                            <p:graphicEl>
                                              <a:dgm id="{6D69C8A4-EFA2-4915-B30A-D88457023B3C}"/>
                                            </p:graphicEl>
                                          </p:spTgt>
                                        </p:tgtEl>
                                        <p:attrNameLst>
                                          <p:attrName>style.visibility</p:attrName>
                                        </p:attrNameLst>
                                      </p:cBhvr>
                                      <p:to>
                                        <p:strVal val="visible"/>
                                      </p:to>
                                    </p:set>
                                    <p:anim calcmode="lin" valueType="num">
                                      <p:cBhvr additive="base">
                                        <p:cTn id="37" dur="500" fill="hold"/>
                                        <p:tgtEl>
                                          <p:spTgt spid="3">
                                            <p:graphicEl>
                                              <a:dgm id="{6D69C8A4-EFA2-4915-B30A-D88457023B3C}"/>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graphicEl>
                                              <a:dgm id="{6D69C8A4-EFA2-4915-B30A-D88457023B3C}"/>
                                            </p:graphic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数学建模总思路思路</a:t>
            </a:r>
          </a:p>
        </p:txBody>
      </p:sp>
      <p:graphicFrame>
        <p:nvGraphicFramePr>
          <p:cNvPr id="2" name="内容占位符 1"/>
          <p:cNvGraphicFramePr>
            <a:graphicFrameLocks noGrp="1"/>
          </p:cNvGraphicFramePr>
          <p:nvPr>
            <p:ph idx="4294967295"/>
          </p:nvPr>
        </p:nvGraphicFramePr>
        <p:xfrm>
          <a:off x="457200" y="1340768"/>
          <a:ext cx="8229600" cy="5185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8221564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graphicEl>
                                              <a:dgm id="{3A2CA18E-C202-4D18-BAED-287BC0EE2A7E}"/>
                                            </p:graphicEl>
                                          </p:spTgt>
                                        </p:tgtEl>
                                        <p:attrNameLst>
                                          <p:attrName>style.visibility</p:attrName>
                                        </p:attrNameLst>
                                      </p:cBhvr>
                                      <p:to>
                                        <p:strVal val="visible"/>
                                      </p:to>
                                    </p:set>
                                    <p:anim calcmode="lin" valueType="num">
                                      <p:cBhvr additive="base">
                                        <p:cTn id="7" dur="500" fill="hold"/>
                                        <p:tgtEl>
                                          <p:spTgt spid="2">
                                            <p:graphicEl>
                                              <a:dgm id="{3A2CA18E-C202-4D18-BAED-287BC0EE2A7E}"/>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graphicEl>
                                              <a:dgm id="{3A2CA18E-C202-4D18-BAED-287BC0EE2A7E}"/>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graphicEl>
                                              <a:dgm id="{30F1BD5A-3574-434E-A3DC-A3AA96ECE884}"/>
                                            </p:graphicEl>
                                          </p:spTgt>
                                        </p:tgtEl>
                                        <p:attrNameLst>
                                          <p:attrName>style.visibility</p:attrName>
                                        </p:attrNameLst>
                                      </p:cBhvr>
                                      <p:to>
                                        <p:strVal val="visible"/>
                                      </p:to>
                                    </p:set>
                                    <p:anim calcmode="lin" valueType="num">
                                      <p:cBhvr additive="base">
                                        <p:cTn id="13" dur="500" fill="hold"/>
                                        <p:tgtEl>
                                          <p:spTgt spid="2">
                                            <p:graphicEl>
                                              <a:dgm id="{30F1BD5A-3574-434E-A3DC-A3AA96ECE884}"/>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graphicEl>
                                              <a:dgm id="{30F1BD5A-3574-434E-A3DC-A3AA96ECE884}"/>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
                                            <p:graphicEl>
                                              <a:dgm id="{7178824E-5A5E-4CAE-9DAF-37816F93F47A}"/>
                                            </p:graphicEl>
                                          </p:spTgt>
                                        </p:tgtEl>
                                        <p:attrNameLst>
                                          <p:attrName>style.visibility</p:attrName>
                                        </p:attrNameLst>
                                      </p:cBhvr>
                                      <p:to>
                                        <p:strVal val="visible"/>
                                      </p:to>
                                    </p:set>
                                    <p:anim calcmode="lin" valueType="num">
                                      <p:cBhvr additive="base">
                                        <p:cTn id="19" dur="500" fill="hold"/>
                                        <p:tgtEl>
                                          <p:spTgt spid="2">
                                            <p:graphicEl>
                                              <a:dgm id="{7178824E-5A5E-4CAE-9DAF-37816F93F47A}"/>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graphicEl>
                                              <a:dgm id="{7178824E-5A5E-4CAE-9DAF-37816F93F47A}"/>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
                                            <p:graphicEl>
                                              <a:dgm id="{7DCC27AA-37CC-4B3E-A28F-4F44DFBC1FCC}"/>
                                            </p:graphicEl>
                                          </p:spTgt>
                                        </p:tgtEl>
                                        <p:attrNameLst>
                                          <p:attrName>style.visibility</p:attrName>
                                        </p:attrNameLst>
                                      </p:cBhvr>
                                      <p:to>
                                        <p:strVal val="visible"/>
                                      </p:to>
                                    </p:set>
                                    <p:anim calcmode="lin" valueType="num">
                                      <p:cBhvr additive="base">
                                        <p:cTn id="25" dur="500" fill="hold"/>
                                        <p:tgtEl>
                                          <p:spTgt spid="2">
                                            <p:graphicEl>
                                              <a:dgm id="{7DCC27AA-37CC-4B3E-A28F-4F44DFBC1FCC}"/>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graphicEl>
                                              <a:dgm id="{7DCC27AA-37CC-4B3E-A28F-4F44DFBC1FCC}"/>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
                                            <p:graphicEl>
                                              <a:dgm id="{8CC14756-03E8-49DA-B0CC-A1AAC7F06880}"/>
                                            </p:graphicEl>
                                          </p:spTgt>
                                        </p:tgtEl>
                                        <p:attrNameLst>
                                          <p:attrName>style.visibility</p:attrName>
                                        </p:attrNameLst>
                                      </p:cBhvr>
                                      <p:to>
                                        <p:strVal val="visible"/>
                                      </p:to>
                                    </p:set>
                                    <p:anim calcmode="lin" valueType="num">
                                      <p:cBhvr additive="base">
                                        <p:cTn id="31" dur="500" fill="hold"/>
                                        <p:tgtEl>
                                          <p:spTgt spid="2">
                                            <p:graphicEl>
                                              <a:dgm id="{8CC14756-03E8-49DA-B0CC-A1AAC7F06880}"/>
                                            </p:graphic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graphicEl>
                                              <a:dgm id="{8CC14756-03E8-49DA-B0CC-A1AAC7F06880}"/>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
                                            <p:graphicEl>
                                              <a:dgm id="{7F8742F6-500C-4E8D-B7E5-FFE5875D4D0E}"/>
                                            </p:graphicEl>
                                          </p:spTgt>
                                        </p:tgtEl>
                                        <p:attrNameLst>
                                          <p:attrName>style.visibility</p:attrName>
                                        </p:attrNameLst>
                                      </p:cBhvr>
                                      <p:to>
                                        <p:strVal val="visible"/>
                                      </p:to>
                                    </p:set>
                                    <p:anim calcmode="lin" valueType="num">
                                      <p:cBhvr additive="base">
                                        <p:cTn id="37" dur="500" fill="hold"/>
                                        <p:tgtEl>
                                          <p:spTgt spid="2">
                                            <p:graphicEl>
                                              <a:dgm id="{7F8742F6-500C-4E8D-B7E5-FFE5875D4D0E}"/>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graphicEl>
                                              <a:dgm id="{7F8742F6-500C-4E8D-B7E5-FFE5875D4D0E}"/>
                                            </p:graphic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
                                            <p:graphicEl>
                                              <a:dgm id="{E39C010A-8363-4554-B789-70C16FCBC929}"/>
                                            </p:graphicEl>
                                          </p:spTgt>
                                        </p:tgtEl>
                                        <p:attrNameLst>
                                          <p:attrName>style.visibility</p:attrName>
                                        </p:attrNameLst>
                                      </p:cBhvr>
                                      <p:to>
                                        <p:strVal val="visible"/>
                                      </p:to>
                                    </p:set>
                                    <p:anim calcmode="lin" valueType="num">
                                      <p:cBhvr additive="base">
                                        <p:cTn id="43" dur="500" fill="hold"/>
                                        <p:tgtEl>
                                          <p:spTgt spid="2">
                                            <p:graphicEl>
                                              <a:dgm id="{E39C010A-8363-4554-B789-70C16FCBC929}"/>
                                            </p:graphic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
                                            <p:graphicEl>
                                              <a:dgm id="{E39C010A-8363-4554-B789-70C16FCBC929}"/>
                                            </p:graphic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
                                            <p:graphicEl>
                                              <a:dgm id="{65CF5C0C-CB05-445C-993D-9061789F5DEF}"/>
                                            </p:graphicEl>
                                          </p:spTgt>
                                        </p:tgtEl>
                                        <p:attrNameLst>
                                          <p:attrName>style.visibility</p:attrName>
                                        </p:attrNameLst>
                                      </p:cBhvr>
                                      <p:to>
                                        <p:strVal val="visible"/>
                                      </p:to>
                                    </p:set>
                                    <p:anim calcmode="lin" valueType="num">
                                      <p:cBhvr additive="base">
                                        <p:cTn id="49" dur="500" fill="hold"/>
                                        <p:tgtEl>
                                          <p:spTgt spid="2">
                                            <p:graphicEl>
                                              <a:dgm id="{65CF5C0C-CB05-445C-993D-9061789F5DEF}"/>
                                            </p:graphic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
                                            <p:graphicEl>
                                              <a:dgm id="{65CF5C0C-CB05-445C-993D-9061789F5DEF}"/>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论文思路</a:t>
            </a:r>
          </a:p>
        </p:txBody>
      </p:sp>
      <p:graphicFrame>
        <p:nvGraphicFramePr>
          <p:cNvPr id="2" name="内容占位符 1"/>
          <p:cNvGraphicFramePr>
            <a:graphicFrameLocks noGrp="1"/>
          </p:cNvGraphicFramePr>
          <p:nvPr>
            <p:ph idx="4294967295"/>
          </p:nvPr>
        </p:nvGraphicFramePr>
        <p:xfrm>
          <a:off x="457200" y="1340768"/>
          <a:ext cx="8229600" cy="5185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371707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graphicEl>
                                              <a:dgm id="{637437DF-4731-4BAC-9071-6691BEF3ED1F}"/>
                                            </p:graphicEl>
                                          </p:spTgt>
                                        </p:tgtEl>
                                        <p:attrNameLst>
                                          <p:attrName>style.visibility</p:attrName>
                                        </p:attrNameLst>
                                      </p:cBhvr>
                                      <p:to>
                                        <p:strVal val="visible"/>
                                      </p:to>
                                    </p:set>
                                    <p:animEffect transition="in" filter="fade">
                                      <p:cBhvr>
                                        <p:cTn id="7" dur="1000"/>
                                        <p:tgtEl>
                                          <p:spTgt spid="2">
                                            <p:graphicEl>
                                              <a:dgm id="{637437DF-4731-4BAC-9071-6691BEF3ED1F}"/>
                                            </p:graphicEl>
                                          </p:spTgt>
                                        </p:tgtEl>
                                      </p:cBhvr>
                                    </p:animEffect>
                                    <p:anim calcmode="lin" valueType="num">
                                      <p:cBhvr>
                                        <p:cTn id="8" dur="1000" fill="hold"/>
                                        <p:tgtEl>
                                          <p:spTgt spid="2">
                                            <p:graphicEl>
                                              <a:dgm id="{637437DF-4731-4BAC-9071-6691BEF3ED1F}"/>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637437DF-4731-4BAC-9071-6691BEF3ED1F}"/>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
                                            <p:graphicEl>
                                              <a:dgm id="{5DCCDDB3-5B0A-4C2B-AA9D-B9AE4FA57C42}"/>
                                            </p:graphicEl>
                                          </p:spTgt>
                                        </p:tgtEl>
                                        <p:attrNameLst>
                                          <p:attrName>style.visibility</p:attrName>
                                        </p:attrNameLst>
                                      </p:cBhvr>
                                      <p:to>
                                        <p:strVal val="visible"/>
                                      </p:to>
                                    </p:set>
                                    <p:animEffect transition="in" filter="fade">
                                      <p:cBhvr>
                                        <p:cTn id="14" dur="1000"/>
                                        <p:tgtEl>
                                          <p:spTgt spid="2">
                                            <p:graphicEl>
                                              <a:dgm id="{5DCCDDB3-5B0A-4C2B-AA9D-B9AE4FA57C42}"/>
                                            </p:graphicEl>
                                          </p:spTgt>
                                        </p:tgtEl>
                                      </p:cBhvr>
                                    </p:animEffect>
                                    <p:anim calcmode="lin" valueType="num">
                                      <p:cBhvr>
                                        <p:cTn id="15" dur="1000" fill="hold"/>
                                        <p:tgtEl>
                                          <p:spTgt spid="2">
                                            <p:graphicEl>
                                              <a:dgm id="{5DCCDDB3-5B0A-4C2B-AA9D-B9AE4FA57C42}"/>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5DCCDDB3-5B0A-4C2B-AA9D-B9AE4FA57C42}"/>
                                            </p:graphic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
                                            <p:graphicEl>
                                              <a:dgm id="{24D11550-099C-4A95-81A1-7DB9F603284C}"/>
                                            </p:graphicEl>
                                          </p:spTgt>
                                        </p:tgtEl>
                                        <p:attrNameLst>
                                          <p:attrName>style.visibility</p:attrName>
                                        </p:attrNameLst>
                                      </p:cBhvr>
                                      <p:to>
                                        <p:strVal val="visible"/>
                                      </p:to>
                                    </p:set>
                                    <p:animEffect transition="in" filter="fade">
                                      <p:cBhvr>
                                        <p:cTn id="19" dur="1000"/>
                                        <p:tgtEl>
                                          <p:spTgt spid="2">
                                            <p:graphicEl>
                                              <a:dgm id="{24D11550-099C-4A95-81A1-7DB9F603284C}"/>
                                            </p:graphicEl>
                                          </p:spTgt>
                                        </p:tgtEl>
                                      </p:cBhvr>
                                    </p:animEffect>
                                    <p:anim calcmode="lin" valueType="num">
                                      <p:cBhvr>
                                        <p:cTn id="20" dur="1000" fill="hold"/>
                                        <p:tgtEl>
                                          <p:spTgt spid="2">
                                            <p:graphicEl>
                                              <a:dgm id="{24D11550-099C-4A95-81A1-7DB9F603284C}"/>
                                            </p:graphicEl>
                                          </p:spTgt>
                                        </p:tgtEl>
                                        <p:attrNameLst>
                                          <p:attrName>ppt_x</p:attrName>
                                        </p:attrNameLst>
                                      </p:cBhvr>
                                      <p:tavLst>
                                        <p:tav tm="0">
                                          <p:val>
                                            <p:strVal val="#ppt_x"/>
                                          </p:val>
                                        </p:tav>
                                        <p:tav tm="100000">
                                          <p:val>
                                            <p:strVal val="#ppt_x"/>
                                          </p:val>
                                        </p:tav>
                                      </p:tavLst>
                                    </p:anim>
                                    <p:anim calcmode="lin" valueType="num">
                                      <p:cBhvr>
                                        <p:cTn id="21" dur="1000" fill="hold"/>
                                        <p:tgtEl>
                                          <p:spTgt spid="2">
                                            <p:graphicEl>
                                              <a:dgm id="{24D11550-099C-4A95-81A1-7DB9F603284C}"/>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2">
                                            <p:graphicEl>
                                              <a:dgm id="{A516C3D7-F25E-430C-A2D9-28922575098B}"/>
                                            </p:graphicEl>
                                          </p:spTgt>
                                        </p:tgtEl>
                                        <p:attrNameLst>
                                          <p:attrName>style.visibility</p:attrName>
                                        </p:attrNameLst>
                                      </p:cBhvr>
                                      <p:to>
                                        <p:strVal val="visible"/>
                                      </p:to>
                                    </p:set>
                                    <p:animEffect transition="in" filter="fade">
                                      <p:cBhvr>
                                        <p:cTn id="26" dur="1000"/>
                                        <p:tgtEl>
                                          <p:spTgt spid="2">
                                            <p:graphicEl>
                                              <a:dgm id="{A516C3D7-F25E-430C-A2D9-28922575098B}"/>
                                            </p:graphicEl>
                                          </p:spTgt>
                                        </p:tgtEl>
                                      </p:cBhvr>
                                    </p:animEffect>
                                    <p:anim calcmode="lin" valueType="num">
                                      <p:cBhvr>
                                        <p:cTn id="27" dur="1000" fill="hold"/>
                                        <p:tgtEl>
                                          <p:spTgt spid="2">
                                            <p:graphicEl>
                                              <a:dgm id="{A516C3D7-F25E-430C-A2D9-28922575098B}"/>
                                            </p:graphicEl>
                                          </p:spTgt>
                                        </p:tgtEl>
                                        <p:attrNameLst>
                                          <p:attrName>ppt_x</p:attrName>
                                        </p:attrNameLst>
                                      </p:cBhvr>
                                      <p:tavLst>
                                        <p:tav tm="0">
                                          <p:val>
                                            <p:strVal val="#ppt_x"/>
                                          </p:val>
                                        </p:tav>
                                        <p:tav tm="100000">
                                          <p:val>
                                            <p:strVal val="#ppt_x"/>
                                          </p:val>
                                        </p:tav>
                                      </p:tavLst>
                                    </p:anim>
                                    <p:anim calcmode="lin" valueType="num">
                                      <p:cBhvr>
                                        <p:cTn id="28" dur="1000" fill="hold"/>
                                        <p:tgtEl>
                                          <p:spTgt spid="2">
                                            <p:graphicEl>
                                              <a:dgm id="{A516C3D7-F25E-430C-A2D9-28922575098B}"/>
                                            </p:graphicEl>
                                          </p:spTgt>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
                                            <p:graphicEl>
                                              <a:dgm id="{D31CD580-DE9B-46F1-93D5-B0BC9F2CE618}"/>
                                            </p:graphicEl>
                                          </p:spTgt>
                                        </p:tgtEl>
                                        <p:attrNameLst>
                                          <p:attrName>style.visibility</p:attrName>
                                        </p:attrNameLst>
                                      </p:cBhvr>
                                      <p:to>
                                        <p:strVal val="visible"/>
                                      </p:to>
                                    </p:set>
                                    <p:animEffect transition="in" filter="fade">
                                      <p:cBhvr>
                                        <p:cTn id="31" dur="1000"/>
                                        <p:tgtEl>
                                          <p:spTgt spid="2">
                                            <p:graphicEl>
                                              <a:dgm id="{D31CD580-DE9B-46F1-93D5-B0BC9F2CE618}"/>
                                            </p:graphicEl>
                                          </p:spTgt>
                                        </p:tgtEl>
                                      </p:cBhvr>
                                    </p:animEffect>
                                    <p:anim calcmode="lin" valueType="num">
                                      <p:cBhvr>
                                        <p:cTn id="32" dur="1000" fill="hold"/>
                                        <p:tgtEl>
                                          <p:spTgt spid="2">
                                            <p:graphicEl>
                                              <a:dgm id="{D31CD580-DE9B-46F1-93D5-B0BC9F2CE618}"/>
                                            </p:graphicEl>
                                          </p:spTgt>
                                        </p:tgtEl>
                                        <p:attrNameLst>
                                          <p:attrName>ppt_x</p:attrName>
                                        </p:attrNameLst>
                                      </p:cBhvr>
                                      <p:tavLst>
                                        <p:tav tm="0">
                                          <p:val>
                                            <p:strVal val="#ppt_x"/>
                                          </p:val>
                                        </p:tav>
                                        <p:tav tm="100000">
                                          <p:val>
                                            <p:strVal val="#ppt_x"/>
                                          </p:val>
                                        </p:tav>
                                      </p:tavLst>
                                    </p:anim>
                                    <p:anim calcmode="lin" valueType="num">
                                      <p:cBhvr>
                                        <p:cTn id="33" dur="1000" fill="hold"/>
                                        <p:tgtEl>
                                          <p:spTgt spid="2">
                                            <p:graphicEl>
                                              <a:dgm id="{D31CD580-DE9B-46F1-93D5-B0BC9F2CE618}"/>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
                                            <p:graphicEl>
                                              <a:dgm id="{D9FD5AF1-B503-4677-B1A7-98836483D7E6}"/>
                                            </p:graphicEl>
                                          </p:spTgt>
                                        </p:tgtEl>
                                        <p:attrNameLst>
                                          <p:attrName>style.visibility</p:attrName>
                                        </p:attrNameLst>
                                      </p:cBhvr>
                                      <p:to>
                                        <p:strVal val="visible"/>
                                      </p:to>
                                    </p:set>
                                    <p:animEffect transition="in" filter="fade">
                                      <p:cBhvr>
                                        <p:cTn id="38" dur="1000"/>
                                        <p:tgtEl>
                                          <p:spTgt spid="2">
                                            <p:graphicEl>
                                              <a:dgm id="{D9FD5AF1-B503-4677-B1A7-98836483D7E6}"/>
                                            </p:graphicEl>
                                          </p:spTgt>
                                        </p:tgtEl>
                                      </p:cBhvr>
                                    </p:animEffect>
                                    <p:anim calcmode="lin" valueType="num">
                                      <p:cBhvr>
                                        <p:cTn id="39" dur="1000" fill="hold"/>
                                        <p:tgtEl>
                                          <p:spTgt spid="2">
                                            <p:graphicEl>
                                              <a:dgm id="{D9FD5AF1-B503-4677-B1A7-98836483D7E6}"/>
                                            </p:graphicEl>
                                          </p:spTgt>
                                        </p:tgtEl>
                                        <p:attrNameLst>
                                          <p:attrName>ppt_x</p:attrName>
                                        </p:attrNameLst>
                                      </p:cBhvr>
                                      <p:tavLst>
                                        <p:tav tm="0">
                                          <p:val>
                                            <p:strVal val="#ppt_x"/>
                                          </p:val>
                                        </p:tav>
                                        <p:tav tm="100000">
                                          <p:val>
                                            <p:strVal val="#ppt_x"/>
                                          </p:val>
                                        </p:tav>
                                      </p:tavLst>
                                    </p:anim>
                                    <p:anim calcmode="lin" valueType="num">
                                      <p:cBhvr>
                                        <p:cTn id="40" dur="1000" fill="hold"/>
                                        <p:tgtEl>
                                          <p:spTgt spid="2">
                                            <p:graphicEl>
                                              <a:dgm id="{D9FD5AF1-B503-4677-B1A7-98836483D7E6}"/>
                                            </p:graphicEl>
                                          </p:spTgt>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
                                            <p:graphicEl>
                                              <a:dgm id="{7AFB1853-FA0D-4450-8E52-DD810A5469B0}"/>
                                            </p:graphicEl>
                                          </p:spTgt>
                                        </p:tgtEl>
                                        <p:attrNameLst>
                                          <p:attrName>style.visibility</p:attrName>
                                        </p:attrNameLst>
                                      </p:cBhvr>
                                      <p:to>
                                        <p:strVal val="visible"/>
                                      </p:to>
                                    </p:set>
                                    <p:animEffect transition="in" filter="fade">
                                      <p:cBhvr>
                                        <p:cTn id="43" dur="1000"/>
                                        <p:tgtEl>
                                          <p:spTgt spid="2">
                                            <p:graphicEl>
                                              <a:dgm id="{7AFB1853-FA0D-4450-8E52-DD810A5469B0}"/>
                                            </p:graphicEl>
                                          </p:spTgt>
                                        </p:tgtEl>
                                      </p:cBhvr>
                                    </p:animEffect>
                                    <p:anim calcmode="lin" valueType="num">
                                      <p:cBhvr>
                                        <p:cTn id="44" dur="1000" fill="hold"/>
                                        <p:tgtEl>
                                          <p:spTgt spid="2">
                                            <p:graphicEl>
                                              <a:dgm id="{7AFB1853-FA0D-4450-8E52-DD810A5469B0}"/>
                                            </p:graphicEl>
                                          </p:spTgt>
                                        </p:tgtEl>
                                        <p:attrNameLst>
                                          <p:attrName>ppt_x</p:attrName>
                                        </p:attrNameLst>
                                      </p:cBhvr>
                                      <p:tavLst>
                                        <p:tav tm="0">
                                          <p:val>
                                            <p:strVal val="#ppt_x"/>
                                          </p:val>
                                        </p:tav>
                                        <p:tav tm="100000">
                                          <p:val>
                                            <p:strVal val="#ppt_x"/>
                                          </p:val>
                                        </p:tav>
                                      </p:tavLst>
                                    </p:anim>
                                    <p:anim calcmode="lin" valueType="num">
                                      <p:cBhvr>
                                        <p:cTn id="45" dur="1000" fill="hold"/>
                                        <p:tgtEl>
                                          <p:spTgt spid="2">
                                            <p:graphicEl>
                                              <a:dgm id="{7AFB1853-FA0D-4450-8E52-DD810A5469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6"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6147" name="矩形 1"/>
          <p:cNvSpPr>
            <a:spLocks noChangeArrowheads="1"/>
          </p:cNvSpPr>
          <p:nvPr/>
        </p:nvSpPr>
        <p:spPr bwMode="auto">
          <a:xfrm>
            <a:off x="2771775" y="981075"/>
            <a:ext cx="6030913" cy="489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sz="3200">
                <a:solidFill>
                  <a:srgbClr val="000000"/>
                </a:solidFill>
                <a:latin typeface="Arial" charset="0"/>
                <a:ea typeface="宋体" charset="-122"/>
              </a:rPr>
              <a:t>3.1</a:t>
            </a:r>
            <a:r>
              <a:rPr lang="zh-CN" altLang="en-US" sz="3200">
                <a:solidFill>
                  <a:srgbClr val="000000"/>
                </a:solidFill>
                <a:latin typeface="Arial" charset="0"/>
                <a:ea typeface="宋体" charset="-122"/>
              </a:rPr>
              <a:t>问题一的模型</a:t>
            </a:r>
          </a:p>
          <a:p>
            <a:pPr fontAlgn="base">
              <a:spcBef>
                <a:spcPct val="0"/>
              </a:spcBef>
              <a:spcAft>
                <a:spcPct val="0"/>
              </a:spcAft>
            </a:pPr>
            <a:r>
              <a:rPr lang="zh-CN" altLang="en-US" sz="2800">
                <a:solidFill>
                  <a:srgbClr val="000000"/>
                </a:solidFill>
                <a:latin typeface="Arial" charset="0"/>
                <a:ea typeface="宋体" charset="-122"/>
              </a:rPr>
              <a:t>将机房内变化的温度和风速看做连续的空间曲面，建立水平坐标分别与各点温度与风速关系的等值线图。将其看做温度、风速的随机函数，采用</a:t>
            </a:r>
            <a:r>
              <a:rPr lang="en-US" altLang="zh-CN" sz="2800">
                <a:solidFill>
                  <a:srgbClr val="000000"/>
                </a:solidFill>
                <a:latin typeface="Arial" charset="0"/>
                <a:ea typeface="宋体" charset="-122"/>
              </a:rPr>
              <a:t>Kriging</a:t>
            </a:r>
            <a:r>
              <a:rPr lang="zh-CN" altLang="en-US" sz="2800">
                <a:solidFill>
                  <a:srgbClr val="000000"/>
                </a:solidFill>
                <a:latin typeface="Arial" charset="0"/>
                <a:ea typeface="宋体" charset="-122"/>
              </a:rPr>
              <a:t>插值法模型。</a:t>
            </a:r>
            <a:endParaRPr lang="en-US" altLang="zh-CN" sz="2800">
              <a:solidFill>
                <a:srgbClr val="000000"/>
              </a:solidFill>
              <a:latin typeface="Arial" charset="0"/>
              <a:ea typeface="宋体" charset="-122"/>
            </a:endParaRPr>
          </a:p>
          <a:p>
            <a:pPr fontAlgn="base">
              <a:spcBef>
                <a:spcPct val="0"/>
              </a:spcBef>
              <a:spcAft>
                <a:spcPct val="0"/>
              </a:spcAft>
            </a:pPr>
            <a:r>
              <a:rPr lang="zh-CN" altLang="en-US" sz="2800">
                <a:solidFill>
                  <a:srgbClr val="000000"/>
                </a:solidFill>
                <a:latin typeface="Arial" charset="0"/>
                <a:ea typeface="宋体" charset="-122"/>
              </a:rPr>
              <a:t> </a:t>
            </a:r>
          </a:p>
          <a:p>
            <a:pPr fontAlgn="base">
              <a:spcBef>
                <a:spcPct val="0"/>
              </a:spcBef>
              <a:spcAft>
                <a:spcPct val="0"/>
              </a:spcAft>
            </a:pPr>
            <a:r>
              <a:rPr lang="zh-CN" altLang="en-US" sz="2800">
                <a:solidFill>
                  <a:srgbClr val="000000"/>
                </a:solidFill>
                <a:latin typeface="Arial" charset="0"/>
                <a:ea typeface="宋体" charset="-122"/>
              </a:rPr>
              <a:t>根据上述模型，采用</a:t>
            </a:r>
            <a:r>
              <a:rPr lang="en-US" altLang="zh-CN" sz="2800">
                <a:solidFill>
                  <a:srgbClr val="000000"/>
                </a:solidFill>
                <a:latin typeface="Arial" charset="0"/>
                <a:ea typeface="宋体" charset="-122"/>
              </a:rPr>
              <a:t>matlab</a:t>
            </a:r>
            <a:r>
              <a:rPr lang="zh-CN" altLang="en-US" sz="2800">
                <a:solidFill>
                  <a:srgbClr val="000000"/>
                </a:solidFill>
                <a:latin typeface="Arial" charset="0"/>
                <a:ea typeface="宋体" charset="-122"/>
              </a:rPr>
              <a:t>软件分别绘制以距空调距离为横坐标、高度为纵坐标的冷热通道热分布图和流场分布图</a:t>
            </a:r>
          </a:p>
        </p:txBody>
      </p:sp>
      <p:sp>
        <p:nvSpPr>
          <p:cNvPr id="2" name="线形标注 2 1"/>
          <p:cNvSpPr/>
          <p:nvPr/>
        </p:nvSpPr>
        <p:spPr>
          <a:xfrm>
            <a:off x="5220072" y="3547863"/>
            <a:ext cx="3096344" cy="488628"/>
          </a:xfrm>
          <a:prstGeom prst="borderCallout2">
            <a:avLst/>
          </a:prstGeom>
          <a:noFill/>
          <a:ln>
            <a:solidFill>
              <a:schemeClr val="tx1"/>
            </a:solidFill>
          </a:ln>
          <a:scene3d>
            <a:camera prst="orthographicFront">
              <a:rot lat="0" lon="10799999"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6149"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latin typeface="Arial" charset="0"/>
              <a:ea typeface="宋体" charset="-122"/>
            </a:endParaRPr>
          </a:p>
        </p:txBody>
      </p:sp>
      <p:graphicFrame>
        <p:nvGraphicFramePr>
          <p:cNvPr id="4" name="对象 3"/>
          <p:cNvGraphicFramePr>
            <a:graphicFrameLocks noChangeAspect="1"/>
          </p:cNvGraphicFramePr>
          <p:nvPr/>
        </p:nvGraphicFramePr>
        <p:xfrm>
          <a:off x="5364163" y="3548063"/>
          <a:ext cx="2808287" cy="601662"/>
        </p:xfrm>
        <a:graphic>
          <a:graphicData uri="http://schemas.openxmlformats.org/presentationml/2006/ole">
            <mc:AlternateContent xmlns:mc="http://schemas.openxmlformats.org/markup-compatibility/2006">
              <mc:Choice xmlns:v="urn:schemas-microsoft-com:vml" Requires="v">
                <p:oleObj spid="_x0000_s1030" name="公式" r:id="rId4" imgW="1473200" imgH="254000" progId="Equation.3">
                  <p:embed/>
                </p:oleObj>
              </mc:Choice>
              <mc:Fallback>
                <p:oleObj name="公式" r:id="rId4" imgW="1473200" imgH="254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163" y="3548063"/>
                        <a:ext cx="2808287"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5749732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graphicFrame>
        <p:nvGraphicFramePr>
          <p:cNvPr id="3" name="内容占位符 2"/>
          <p:cNvGraphicFramePr>
            <a:graphicFrameLocks noGrp="1"/>
          </p:cNvGraphicFramePr>
          <p:nvPr>
            <p:ph idx="4294967295"/>
          </p:nvPr>
        </p:nvGraphicFramePr>
        <p:xfrm>
          <a:off x="2699792" y="836712"/>
          <a:ext cx="6264696" cy="583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85165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8195" name="矩形 1"/>
          <p:cNvSpPr>
            <a:spLocks noChangeArrowheads="1"/>
          </p:cNvSpPr>
          <p:nvPr/>
        </p:nvSpPr>
        <p:spPr bwMode="auto">
          <a:xfrm>
            <a:off x="2735263" y="836613"/>
            <a:ext cx="6389687"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zh-CN" altLang="en-US" sz="2400">
                <a:solidFill>
                  <a:srgbClr val="000000"/>
                </a:solidFill>
                <a:latin typeface="Arial" charset="0"/>
                <a:ea typeface="宋体" charset="-122"/>
              </a:rPr>
              <a:t>机房内最高温度点的位置为通道三中距离空调</a:t>
            </a:r>
            <a:r>
              <a:rPr lang="en-US" altLang="zh-CN" sz="2400">
                <a:solidFill>
                  <a:srgbClr val="000000"/>
                </a:solidFill>
                <a:latin typeface="Arial" charset="0"/>
                <a:ea typeface="宋体" charset="-122"/>
              </a:rPr>
              <a:t>7</a:t>
            </a:r>
            <a:r>
              <a:rPr lang="zh-CN" altLang="en-US" sz="2400">
                <a:solidFill>
                  <a:srgbClr val="000000"/>
                </a:solidFill>
                <a:latin typeface="Arial" charset="0"/>
                <a:ea typeface="宋体" charset="-122"/>
              </a:rPr>
              <a:t>米、高度为</a:t>
            </a:r>
            <a:r>
              <a:rPr lang="en-US" altLang="zh-CN" sz="2400">
                <a:solidFill>
                  <a:srgbClr val="000000"/>
                </a:solidFill>
                <a:latin typeface="Arial" charset="0"/>
                <a:ea typeface="宋体" charset="-122"/>
              </a:rPr>
              <a:t>2</a:t>
            </a:r>
            <a:r>
              <a:rPr lang="zh-CN" altLang="en-US" sz="2400">
                <a:solidFill>
                  <a:srgbClr val="000000"/>
                </a:solidFill>
                <a:latin typeface="Arial" charset="0"/>
                <a:ea typeface="宋体" charset="-122"/>
              </a:rPr>
              <a:t>米左右的空间内，即在机柜的最末端。</a:t>
            </a: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机柜高度为</a:t>
            </a:r>
            <a:r>
              <a:rPr lang="en-US" altLang="zh-CN" sz="2400">
                <a:solidFill>
                  <a:srgbClr val="000000"/>
                </a:solidFill>
                <a:latin typeface="Arial" charset="0"/>
                <a:ea typeface="宋体" charset="-122"/>
              </a:rPr>
              <a:t>2</a:t>
            </a:r>
            <a:r>
              <a:rPr lang="zh-CN" altLang="en-US" sz="2400">
                <a:solidFill>
                  <a:srgbClr val="000000"/>
                </a:solidFill>
                <a:latin typeface="Arial" charset="0"/>
                <a:ea typeface="宋体" charset="-122"/>
              </a:rPr>
              <a:t>米，在此处形成涡旋，使得此处气流温度升高，并且此处风速较低，大小不均，因此散热效果差。</a:t>
            </a:r>
            <a:endParaRPr lang="en-US" altLang="zh-CN" sz="2400">
              <a:solidFill>
                <a:srgbClr val="000000"/>
              </a:solidFill>
              <a:latin typeface="Arial" charset="0"/>
              <a:ea typeface="宋体" charset="-122"/>
            </a:endParaRPr>
          </a:p>
          <a:p>
            <a:pPr fontAlgn="base">
              <a:spcBef>
                <a:spcPct val="0"/>
              </a:spcBef>
              <a:spcAft>
                <a:spcPct val="0"/>
              </a:spcAft>
            </a:pPr>
            <a:endParaRPr lang="en-US" altLang="zh-CN" sz="2400">
              <a:solidFill>
                <a:srgbClr val="000000"/>
              </a:solidFill>
              <a:latin typeface="Arial" charset="0"/>
              <a:ea typeface="宋体" charset="-122"/>
            </a:endParaRPr>
          </a:p>
          <a:p>
            <a:pPr fontAlgn="base">
              <a:spcBef>
                <a:spcPct val="0"/>
              </a:spcBef>
              <a:spcAft>
                <a:spcPct val="0"/>
              </a:spcAft>
            </a:pPr>
            <a:r>
              <a:rPr lang="zh-CN" altLang="en-US" sz="2400">
                <a:solidFill>
                  <a:srgbClr val="000000"/>
                </a:solidFill>
                <a:latin typeface="Arial" charset="0"/>
                <a:ea typeface="宋体" charset="-122"/>
              </a:rPr>
              <a:t>根据以上模型，可以求解出室内最高温度在通道</a:t>
            </a:r>
            <a:r>
              <a:rPr lang="en-US" altLang="zh-CN" sz="2400">
                <a:solidFill>
                  <a:srgbClr val="000000"/>
                </a:solidFill>
                <a:latin typeface="Arial" charset="0"/>
                <a:ea typeface="宋体" charset="-122"/>
              </a:rPr>
              <a:t>3</a:t>
            </a:r>
            <a:r>
              <a:rPr lang="zh-CN" altLang="en-US" sz="2400">
                <a:solidFill>
                  <a:srgbClr val="000000"/>
                </a:solidFill>
                <a:latin typeface="Arial" charset="0"/>
                <a:ea typeface="宋体" charset="-122"/>
              </a:rPr>
              <a:t>处</a:t>
            </a:r>
            <a:endParaRPr lang="en-US" altLang="zh-CN" sz="2400">
              <a:solidFill>
                <a:srgbClr val="000000"/>
              </a:solidFill>
              <a:latin typeface="Arial" charset="0"/>
              <a:ea typeface="宋体" charset="-122"/>
            </a:endParaRPr>
          </a:p>
          <a:p>
            <a:pPr fontAlgn="base">
              <a:spcBef>
                <a:spcPct val="0"/>
              </a:spcBef>
              <a:spcAft>
                <a:spcPct val="0"/>
              </a:spcAft>
            </a:pPr>
            <a:r>
              <a:rPr lang="en-US" altLang="zh-CN" sz="2400">
                <a:solidFill>
                  <a:srgbClr val="000000"/>
                </a:solidFill>
                <a:latin typeface="Arial" charset="0"/>
                <a:ea typeface="宋体" charset="-122"/>
              </a:rPr>
              <a:t>Y=6.83823m</a:t>
            </a:r>
          </a:p>
          <a:p>
            <a:pPr fontAlgn="base">
              <a:spcBef>
                <a:spcPct val="0"/>
              </a:spcBef>
              <a:spcAft>
                <a:spcPct val="0"/>
              </a:spcAft>
            </a:pPr>
            <a:r>
              <a:rPr lang="en-US" altLang="zh-CN" sz="2400">
                <a:solidFill>
                  <a:srgbClr val="000000"/>
                </a:solidFill>
                <a:latin typeface="Arial" charset="0"/>
                <a:ea typeface="宋体" charset="-122"/>
              </a:rPr>
              <a:t>Z=2.14527m</a:t>
            </a:r>
          </a:p>
          <a:p>
            <a:pPr fontAlgn="base">
              <a:spcBef>
                <a:spcPct val="0"/>
              </a:spcBef>
              <a:spcAft>
                <a:spcPct val="0"/>
              </a:spcAft>
            </a:pPr>
            <a:r>
              <a:rPr lang="zh-CN" altLang="en-US" sz="2400">
                <a:solidFill>
                  <a:srgbClr val="000000"/>
                </a:solidFill>
                <a:latin typeface="Arial" charset="0"/>
                <a:ea typeface="宋体" charset="-122"/>
              </a:rPr>
              <a:t>最高温度为</a:t>
            </a:r>
            <a:r>
              <a:rPr lang="en-US" altLang="zh-CN" sz="2400">
                <a:solidFill>
                  <a:srgbClr val="000000"/>
                </a:solidFill>
                <a:latin typeface="Arial" charset="0"/>
                <a:ea typeface="宋体" charset="-122"/>
              </a:rPr>
              <a:t>56.17254°C </a:t>
            </a:r>
          </a:p>
        </p:txBody>
      </p:sp>
    </p:spTree>
    <p:extLst>
      <p:ext uri="{BB962C8B-B14F-4D97-AF65-F5344CB8AC3E}">
        <p14:creationId xmlns:p14="http://schemas.microsoft.com/office/powerpoint/2010/main" val="179329071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Titre 1"/>
          <p:cNvSpPr>
            <a:spLocks noGrp="1"/>
          </p:cNvSpPr>
          <p:nvPr>
            <p:ph type="title" idx="4294967295"/>
          </p:nvPr>
        </p:nvSpPr>
        <p:spPr>
          <a:xfrm>
            <a:off x="500063" y="274638"/>
            <a:ext cx="8186737" cy="1143000"/>
          </a:xfrm>
        </p:spPr>
        <p:txBody>
          <a:bodyPr/>
          <a:lstStyle/>
          <a:p>
            <a:pPr eaLnBrk="1" hangingPunct="1"/>
            <a:r>
              <a:rPr lang="zh-CN" altLang="en-US" smtClean="0">
                <a:solidFill>
                  <a:srgbClr val="404040"/>
                </a:solidFill>
                <a:ea typeface="宋体" charset="-122"/>
              </a:rPr>
              <a:t>论文内容</a:t>
            </a:r>
          </a:p>
        </p:txBody>
      </p:sp>
      <p:graphicFrame>
        <p:nvGraphicFramePr>
          <p:cNvPr id="3" name="图示 2"/>
          <p:cNvGraphicFramePr/>
          <p:nvPr/>
        </p:nvGraphicFramePr>
        <p:xfrm>
          <a:off x="0" y="1397000"/>
          <a:ext cx="9144000" cy="546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1513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Titre 1"/>
          <p:cNvSpPr>
            <a:spLocks noGrp="1"/>
          </p:cNvSpPr>
          <p:nvPr>
            <p:ph type="title" idx="4294967295"/>
          </p:nvPr>
        </p:nvSpPr>
        <p:spPr>
          <a:xfrm>
            <a:off x="2627313" y="22225"/>
            <a:ext cx="6186487" cy="849313"/>
          </a:xfrm>
        </p:spPr>
        <p:txBody>
          <a:bodyPr/>
          <a:lstStyle/>
          <a:p>
            <a:pPr algn="l" eaLnBrk="1" hangingPunct="1"/>
            <a:r>
              <a:rPr lang="zh-CN" altLang="en-US" smtClean="0">
                <a:solidFill>
                  <a:srgbClr val="404040"/>
                </a:solidFill>
                <a:ea typeface="宋体" charset="-122"/>
              </a:rPr>
              <a:t>论文内容</a:t>
            </a:r>
          </a:p>
        </p:txBody>
      </p:sp>
      <p:sp>
        <p:nvSpPr>
          <p:cNvPr id="10243" name="矩形 2"/>
          <p:cNvSpPr>
            <a:spLocks noChangeArrowheads="1"/>
          </p:cNvSpPr>
          <p:nvPr/>
        </p:nvSpPr>
        <p:spPr bwMode="auto">
          <a:xfrm>
            <a:off x="2555875" y="1166813"/>
            <a:ext cx="631825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sz="2000">
                <a:solidFill>
                  <a:srgbClr val="000000"/>
                </a:solidFill>
                <a:latin typeface="Arial" charset="0"/>
                <a:ea typeface="宋体" charset="-122"/>
              </a:rPr>
              <a:t>3.2</a:t>
            </a:r>
            <a:r>
              <a:rPr lang="zh-CN" altLang="en-US" sz="2000">
                <a:solidFill>
                  <a:srgbClr val="000000"/>
                </a:solidFill>
                <a:latin typeface="Arial" charset="0"/>
                <a:ea typeface="宋体" charset="-122"/>
              </a:rPr>
              <a:t>问题二的模型</a:t>
            </a:r>
          </a:p>
          <a:p>
            <a:pPr fontAlgn="base">
              <a:spcBef>
                <a:spcPct val="0"/>
              </a:spcBef>
              <a:spcAft>
                <a:spcPct val="0"/>
              </a:spcAft>
            </a:pPr>
            <a:r>
              <a:rPr lang="zh-CN" altLang="en-US" sz="2000">
                <a:solidFill>
                  <a:srgbClr val="000000"/>
                </a:solidFill>
                <a:latin typeface="Arial" charset="0"/>
                <a:ea typeface="宋体" charset="-122"/>
              </a:rPr>
              <a:t>考虑边界条件：</a:t>
            </a:r>
            <a:endParaRPr lang="en-US" altLang="zh-CN" sz="2000">
              <a:solidFill>
                <a:srgbClr val="000000"/>
              </a:solidFill>
              <a:latin typeface="Arial" charset="0"/>
              <a:ea typeface="宋体" charset="-122"/>
            </a:endParaRPr>
          </a:p>
          <a:p>
            <a:pPr fontAlgn="base">
              <a:spcBef>
                <a:spcPct val="0"/>
              </a:spcBef>
              <a:spcAft>
                <a:spcPct val="0"/>
              </a:spcAft>
            </a:pPr>
            <a:r>
              <a:rPr lang="en-US" altLang="zh-CN" sz="2000">
                <a:solidFill>
                  <a:srgbClr val="000000"/>
                </a:solidFill>
                <a:latin typeface="Arial" charset="0"/>
                <a:ea typeface="宋体" charset="-122"/>
              </a:rPr>
              <a:t>(1).</a:t>
            </a:r>
            <a:r>
              <a:rPr lang="zh-CN" altLang="en-US" sz="2000">
                <a:solidFill>
                  <a:srgbClr val="000000"/>
                </a:solidFill>
                <a:latin typeface="Arial" charset="0"/>
                <a:ea typeface="宋体" charset="-122"/>
              </a:rPr>
              <a:t>出风槽设置为入口边界：其温度为第一问中</a:t>
            </a:r>
            <a:r>
              <a:rPr lang="en-US" altLang="zh-CN" sz="2000">
                <a:solidFill>
                  <a:srgbClr val="000000"/>
                </a:solidFill>
                <a:latin typeface="Arial" charset="0"/>
                <a:ea typeface="宋体" charset="-122"/>
              </a:rPr>
              <a:t>kriging</a:t>
            </a:r>
            <a:r>
              <a:rPr lang="zh-CN" altLang="en-US" sz="2000">
                <a:solidFill>
                  <a:srgbClr val="000000"/>
                </a:solidFill>
                <a:latin typeface="Arial" charset="0"/>
                <a:ea typeface="宋体" charset="-122"/>
              </a:rPr>
              <a:t>插值求出</a:t>
            </a:r>
            <a:r>
              <a:rPr lang="en-US" altLang="zh-CN" sz="2000">
                <a:solidFill>
                  <a:srgbClr val="000000"/>
                </a:solidFill>
                <a:latin typeface="Arial" charset="0"/>
                <a:ea typeface="宋体" charset="-122"/>
              </a:rPr>
              <a:t>z=0</a:t>
            </a:r>
            <a:r>
              <a:rPr lang="zh-CN" altLang="en-US" sz="2000">
                <a:solidFill>
                  <a:srgbClr val="000000"/>
                </a:solidFill>
                <a:latin typeface="Arial" charset="0"/>
                <a:ea typeface="宋体" charset="-122"/>
              </a:rPr>
              <a:t>是的温度；紊流强度为</a:t>
            </a:r>
            <a:r>
              <a:rPr lang="en-US" altLang="zh-CN" sz="2000">
                <a:solidFill>
                  <a:srgbClr val="000000"/>
                </a:solidFill>
                <a:latin typeface="Arial" charset="0"/>
                <a:ea typeface="宋体" charset="-122"/>
              </a:rPr>
              <a:t>4%</a:t>
            </a:r>
            <a:r>
              <a:rPr lang="zh-CN" altLang="en-US" sz="2000">
                <a:solidFill>
                  <a:srgbClr val="000000"/>
                </a:solidFill>
                <a:latin typeface="Arial" charset="0"/>
                <a:ea typeface="宋体" charset="-122"/>
              </a:rPr>
              <a:t>；水利直径根据模型确定为</a:t>
            </a:r>
            <a:r>
              <a:rPr lang="en-US" altLang="zh-CN" sz="2000">
                <a:solidFill>
                  <a:srgbClr val="000000"/>
                </a:solidFill>
                <a:latin typeface="Arial" charset="0"/>
                <a:ea typeface="宋体" charset="-122"/>
              </a:rPr>
              <a:t>0.571m</a:t>
            </a:r>
          </a:p>
          <a:p>
            <a:pPr fontAlgn="base">
              <a:spcBef>
                <a:spcPct val="0"/>
              </a:spcBef>
              <a:spcAft>
                <a:spcPct val="0"/>
              </a:spcAft>
            </a:pPr>
            <a:endParaRPr lang="zh-CN" altLang="en-US" sz="2000">
              <a:solidFill>
                <a:srgbClr val="000000"/>
              </a:solidFill>
              <a:latin typeface="Arial" charset="0"/>
              <a:ea typeface="宋体" charset="-122"/>
            </a:endParaRPr>
          </a:p>
          <a:p>
            <a:pPr fontAlgn="base">
              <a:spcBef>
                <a:spcPct val="0"/>
              </a:spcBef>
              <a:spcAft>
                <a:spcPct val="0"/>
              </a:spcAft>
            </a:pPr>
            <a:r>
              <a:rPr lang="en-US" altLang="zh-CN" sz="2000">
                <a:solidFill>
                  <a:srgbClr val="000000"/>
                </a:solidFill>
                <a:latin typeface="Arial" charset="0"/>
                <a:ea typeface="宋体" charset="-122"/>
              </a:rPr>
              <a:t>(2).</a:t>
            </a:r>
            <a:r>
              <a:rPr lang="zh-CN" altLang="en-US" sz="2000">
                <a:solidFill>
                  <a:srgbClr val="000000"/>
                </a:solidFill>
                <a:latin typeface="Arial" charset="0"/>
                <a:ea typeface="宋体" charset="-122"/>
              </a:rPr>
              <a:t>进风槽设置为出口边界：温度为第一问</a:t>
            </a:r>
            <a:r>
              <a:rPr lang="en-US" altLang="zh-CN" sz="2000">
                <a:solidFill>
                  <a:srgbClr val="000000"/>
                </a:solidFill>
                <a:latin typeface="Arial" charset="0"/>
                <a:ea typeface="宋体" charset="-122"/>
              </a:rPr>
              <a:t>kriging</a:t>
            </a:r>
            <a:r>
              <a:rPr lang="zh-CN" altLang="en-US" sz="2000">
                <a:solidFill>
                  <a:srgbClr val="000000"/>
                </a:solidFill>
                <a:latin typeface="Arial" charset="0"/>
                <a:ea typeface="宋体" charset="-122"/>
              </a:rPr>
              <a:t>插值求出</a:t>
            </a:r>
            <a:r>
              <a:rPr lang="en-US" altLang="zh-CN" sz="2000">
                <a:solidFill>
                  <a:srgbClr val="000000"/>
                </a:solidFill>
                <a:latin typeface="Arial" charset="0"/>
                <a:ea typeface="宋体" charset="-122"/>
              </a:rPr>
              <a:t>z=3</a:t>
            </a:r>
            <a:r>
              <a:rPr lang="zh-CN" altLang="en-US" sz="2000">
                <a:solidFill>
                  <a:srgbClr val="000000"/>
                </a:solidFill>
                <a:latin typeface="Arial" charset="0"/>
                <a:ea typeface="宋体" charset="-122"/>
              </a:rPr>
              <a:t>时的温度；紊流强度为</a:t>
            </a:r>
            <a:r>
              <a:rPr lang="en-US" altLang="zh-CN" sz="2000">
                <a:solidFill>
                  <a:srgbClr val="000000"/>
                </a:solidFill>
                <a:latin typeface="Arial" charset="0"/>
                <a:ea typeface="宋体" charset="-122"/>
              </a:rPr>
              <a:t>3%</a:t>
            </a:r>
            <a:r>
              <a:rPr lang="zh-CN" altLang="en-US" sz="2000">
                <a:solidFill>
                  <a:srgbClr val="000000"/>
                </a:solidFill>
                <a:latin typeface="Arial" charset="0"/>
                <a:ea typeface="宋体" charset="-122"/>
              </a:rPr>
              <a:t>；水利直径由上式确定为</a:t>
            </a:r>
            <a:r>
              <a:rPr lang="en-US" altLang="zh-CN" sz="2000">
                <a:solidFill>
                  <a:srgbClr val="000000"/>
                </a:solidFill>
                <a:latin typeface="Arial" charset="0"/>
                <a:ea typeface="宋体" charset="-122"/>
              </a:rPr>
              <a:t>0.4m</a:t>
            </a:r>
          </a:p>
          <a:p>
            <a:pPr fontAlgn="base">
              <a:spcBef>
                <a:spcPct val="0"/>
              </a:spcBef>
              <a:spcAft>
                <a:spcPct val="0"/>
              </a:spcAft>
            </a:pPr>
            <a:endParaRPr lang="zh-CN" altLang="en-US" sz="2000">
              <a:solidFill>
                <a:srgbClr val="000000"/>
              </a:solidFill>
              <a:latin typeface="Arial" charset="0"/>
              <a:ea typeface="宋体" charset="-122"/>
            </a:endParaRPr>
          </a:p>
          <a:p>
            <a:pPr fontAlgn="base">
              <a:spcBef>
                <a:spcPct val="0"/>
              </a:spcBef>
              <a:spcAft>
                <a:spcPct val="0"/>
              </a:spcAft>
            </a:pPr>
            <a:r>
              <a:rPr lang="en-US" altLang="zh-CN" sz="2000">
                <a:solidFill>
                  <a:srgbClr val="000000"/>
                </a:solidFill>
                <a:latin typeface="Arial" charset="0"/>
                <a:ea typeface="宋体" charset="-122"/>
              </a:rPr>
              <a:t>(3).</a:t>
            </a:r>
            <a:r>
              <a:rPr lang="zh-CN" altLang="en-US" sz="2000">
                <a:solidFill>
                  <a:srgbClr val="000000"/>
                </a:solidFill>
                <a:latin typeface="Arial" charset="0"/>
                <a:ea typeface="宋体" charset="-122"/>
              </a:rPr>
              <a:t>机柜群设置为含有热流的壁面，因为正常工作时的机柜群效率为</a:t>
            </a:r>
            <a:r>
              <a:rPr lang="en-US" altLang="zh-CN" sz="2000">
                <a:solidFill>
                  <a:srgbClr val="000000"/>
                </a:solidFill>
                <a:latin typeface="Arial" charset="0"/>
                <a:ea typeface="宋体" charset="-122"/>
              </a:rPr>
              <a:t>3000W/h</a:t>
            </a:r>
            <a:r>
              <a:rPr lang="zh-CN" altLang="en-US" sz="2000">
                <a:solidFill>
                  <a:srgbClr val="000000"/>
                </a:solidFill>
                <a:latin typeface="Arial" charset="0"/>
                <a:ea typeface="宋体" charset="-122"/>
              </a:rPr>
              <a:t>，故热流密度为</a:t>
            </a:r>
            <a:r>
              <a:rPr lang="en-US" altLang="zh-CN" sz="2000">
                <a:solidFill>
                  <a:srgbClr val="000000"/>
                </a:solidFill>
                <a:latin typeface="Arial" charset="0"/>
                <a:ea typeface="宋体" charset="-122"/>
              </a:rPr>
              <a:t>234W</a:t>
            </a:r>
          </a:p>
          <a:p>
            <a:pPr fontAlgn="base">
              <a:spcBef>
                <a:spcPct val="0"/>
              </a:spcBef>
              <a:spcAft>
                <a:spcPct val="0"/>
              </a:spcAft>
            </a:pPr>
            <a:endParaRPr lang="zh-CN" altLang="en-US" sz="2000">
              <a:solidFill>
                <a:srgbClr val="000000"/>
              </a:solidFill>
              <a:latin typeface="Arial" charset="0"/>
              <a:ea typeface="宋体" charset="-122"/>
            </a:endParaRPr>
          </a:p>
          <a:p>
            <a:pPr fontAlgn="base">
              <a:spcBef>
                <a:spcPct val="0"/>
              </a:spcBef>
              <a:spcAft>
                <a:spcPct val="0"/>
              </a:spcAft>
            </a:pPr>
            <a:r>
              <a:rPr lang="zh-CN" altLang="en-US" sz="2000">
                <a:solidFill>
                  <a:srgbClr val="000000"/>
                </a:solidFill>
                <a:latin typeface="Arial" charset="0"/>
                <a:ea typeface="宋体" charset="-122"/>
              </a:rPr>
              <a:t>以测试机房的空间中心为坐标原点，利用</a:t>
            </a:r>
            <a:r>
              <a:rPr lang="en-US" altLang="zh-CN" sz="2000">
                <a:solidFill>
                  <a:srgbClr val="000000"/>
                </a:solidFill>
                <a:latin typeface="Arial" charset="0"/>
                <a:ea typeface="宋体" charset="-122"/>
              </a:rPr>
              <a:t>fluent</a:t>
            </a:r>
            <a:r>
              <a:rPr lang="zh-CN" altLang="en-US" sz="2000">
                <a:solidFill>
                  <a:srgbClr val="000000"/>
                </a:solidFill>
                <a:latin typeface="Arial" charset="0"/>
                <a:ea typeface="宋体" charset="-122"/>
              </a:rPr>
              <a:t>绘制出的机房的热分布图（单位：</a:t>
            </a:r>
            <a:r>
              <a:rPr lang="en-US" altLang="zh-CN" sz="2000">
                <a:solidFill>
                  <a:srgbClr val="000000"/>
                </a:solidFill>
                <a:latin typeface="Arial" charset="0"/>
                <a:ea typeface="宋体" charset="-122"/>
              </a:rPr>
              <a:t>m</a:t>
            </a:r>
            <a:r>
              <a:rPr lang="zh-CN" altLang="en-US" sz="2000">
                <a:solidFill>
                  <a:srgbClr val="000000"/>
                </a:solidFill>
                <a:latin typeface="Arial" charset="0"/>
                <a:ea typeface="宋体" charset="-122"/>
              </a:rPr>
              <a:t>）</a:t>
            </a:r>
          </a:p>
        </p:txBody>
      </p:sp>
      <p:sp>
        <p:nvSpPr>
          <p:cNvPr id="5" name="线形标注 2 4"/>
          <p:cNvSpPr/>
          <p:nvPr/>
        </p:nvSpPr>
        <p:spPr>
          <a:xfrm>
            <a:off x="5940782" y="2430077"/>
            <a:ext cx="1728192" cy="504056"/>
          </a:xfrm>
          <a:prstGeom prst="borderCallout2">
            <a:avLst/>
          </a:prstGeom>
          <a:noFill/>
          <a:ln>
            <a:solidFill>
              <a:schemeClr val="tx1"/>
            </a:solidFill>
          </a:ln>
          <a:scene3d>
            <a:camera prst="orthographicFront">
              <a:rot lat="1080000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6" name="矩形 5"/>
          <p:cNvSpPr>
            <a:spLocks noChangeArrowheads="1"/>
          </p:cNvSpPr>
          <p:nvPr/>
        </p:nvSpPr>
        <p:spPr bwMode="auto">
          <a:xfrm>
            <a:off x="5364163" y="25654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en-US" altLang="zh-CN">
                <a:solidFill>
                  <a:srgbClr val="000000"/>
                </a:solidFill>
                <a:latin typeface="Arial" charset="0"/>
                <a:ea typeface="宋体" charset="-122"/>
              </a:rPr>
              <a:t>d=2ab/(a+b)</a:t>
            </a:r>
            <a:endParaRPr lang="zh-CN" altLang="en-US">
              <a:solidFill>
                <a:srgbClr val="000000"/>
              </a:solidFill>
              <a:latin typeface="Arial" charset="0"/>
              <a:ea typeface="宋体" charset="-122"/>
            </a:endParaRPr>
          </a:p>
        </p:txBody>
      </p:sp>
    </p:spTree>
    <p:extLst>
      <p:ext uri="{BB962C8B-B14F-4D97-AF65-F5344CB8AC3E}">
        <p14:creationId xmlns:p14="http://schemas.microsoft.com/office/powerpoint/2010/main" val="24904496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默认设计模板">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40</TotalTime>
  <Words>1228</Words>
  <Application>Microsoft Office PowerPoint</Application>
  <PresentationFormat>全屏显示(4:3)</PresentationFormat>
  <Paragraphs>113</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默认设计模板</vt:lpstr>
      <vt:lpstr>公式</vt:lpstr>
      <vt:lpstr>PowerPoint 演示文稿</vt:lpstr>
      <vt:lpstr>宏观印象</vt:lpstr>
      <vt:lpstr>数学建模总思路思路</vt:lpstr>
      <vt:lpstr>论文思路</vt:lpstr>
      <vt:lpstr>论文内容</vt:lpstr>
      <vt:lpstr>论文内容</vt:lpstr>
      <vt:lpstr>论文内容</vt:lpstr>
      <vt:lpstr>论文内容</vt:lpstr>
      <vt:lpstr>论文内容</vt:lpstr>
      <vt:lpstr>论文内容</vt:lpstr>
      <vt:lpstr>论文内容</vt:lpstr>
      <vt:lpstr>论文内容</vt:lpstr>
      <vt:lpstr>论文内容</vt:lpstr>
      <vt:lpstr>论文内容</vt:lpstr>
      <vt:lpstr>论文内容</vt:lpstr>
      <vt:lpstr>论文内容</vt:lpstr>
      <vt:lpstr>模型的改进与推广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User</cp:lastModifiedBy>
  <cp:revision>5</cp:revision>
  <dcterms:created xsi:type="dcterms:W3CDTF">2012-08-05T17:01:52Z</dcterms:created>
  <dcterms:modified xsi:type="dcterms:W3CDTF">2012-08-06T05:10:48Z</dcterms:modified>
</cp:coreProperties>
</file>